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7"/>
  </p:notesMasterIdLst>
  <p:sldIdLst>
    <p:sldId id="256" r:id="rId2"/>
    <p:sldId id="259" r:id="rId3"/>
    <p:sldId id="257" r:id="rId4"/>
    <p:sldId id="272" r:id="rId5"/>
    <p:sldId id="260" r:id="rId6"/>
    <p:sldId id="298" r:id="rId7"/>
    <p:sldId id="300" r:id="rId8"/>
    <p:sldId id="299" r:id="rId9"/>
    <p:sldId id="301" r:id="rId10"/>
    <p:sldId id="308" r:id="rId11"/>
    <p:sldId id="302" r:id="rId12"/>
    <p:sldId id="277" r:id="rId13"/>
    <p:sldId id="303" r:id="rId14"/>
    <p:sldId id="304" r:id="rId15"/>
    <p:sldId id="305" r:id="rId16"/>
    <p:sldId id="306" r:id="rId17"/>
    <p:sldId id="307" r:id="rId18"/>
    <p:sldId id="264" r:id="rId19"/>
    <p:sldId id="309" r:id="rId20"/>
    <p:sldId id="310" r:id="rId21"/>
    <p:sldId id="311" r:id="rId22"/>
    <p:sldId id="312" r:id="rId23"/>
    <p:sldId id="313" r:id="rId24"/>
    <p:sldId id="314" r:id="rId25"/>
    <p:sldId id="267" r:id="rId26"/>
  </p:sldIdLst>
  <p:sldSz cx="9144000" cy="5143500" type="screen16x9"/>
  <p:notesSz cx="6858000" cy="9144000"/>
  <p:embeddedFontLst>
    <p:embeddedFont>
      <p:font typeface="Advent Pro" panose="020B0604020202020204" charset="0"/>
      <p:regular r:id="rId28"/>
      <p:bold r:id="rId29"/>
      <p:italic r:id="rId30"/>
      <p:boldItalic r:id="rId31"/>
    </p:embeddedFont>
    <p:embeddedFont>
      <p:font typeface="Advent Pro Medium" panose="020B0604020202020204" charset="0"/>
      <p:regular r:id="rId32"/>
      <p:bold r:id="rId33"/>
      <p:italic r:id="rId34"/>
      <p:boldItalic r:id="rId35"/>
    </p:embeddedFont>
    <p:embeddedFont>
      <p:font typeface="Lato" panose="020F0502020204030203" pitchFamily="34" charset="0"/>
      <p:regular r:id="rId36"/>
      <p:bold r:id="rId37"/>
      <p:italic r:id="rId38"/>
      <p:boldItalic r:id="rId39"/>
    </p:embeddedFont>
    <p:embeddedFont>
      <p:font typeface="Lato Black" panose="020F0502020204030203" pitchFamily="34" charset="0"/>
      <p:bold r:id="rId40"/>
      <p:boldItalic r:id="rId41"/>
    </p:embeddedFont>
    <p:embeddedFont>
      <p:font typeface="Orbitron ExtraBold" panose="020B0604020202020204" charset="0"/>
      <p:bold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66"/>
    <a:srgbClr val="A69F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F0EEBFC-D101-47CE-B439-7B31ED91BA52}">
  <a:tblStyle styleId="{7F0EEBFC-D101-47CE-B439-7B31ED91BA5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2644" autoAdjust="0"/>
    <p:restoredTop sz="95360" autoAdjust="0"/>
  </p:normalViewPr>
  <p:slideViewPr>
    <p:cSldViewPr snapToGrid="0">
      <p:cViewPr>
        <p:scale>
          <a:sx n="110" d="100"/>
          <a:sy n="110" d="100"/>
        </p:scale>
        <p:origin x="797" y="182"/>
      </p:cViewPr>
      <p:guideLst/>
    </p:cSldViewPr>
  </p:slideViewPr>
  <p:notesTextViewPr>
    <p:cViewPr>
      <p:scale>
        <a:sx n="1" d="1"/>
        <a:sy n="1" d="1"/>
      </p:scale>
      <p:origin x="0" y="0"/>
    </p:cViewPr>
  </p:notesTextViewPr>
  <p:sorterViewPr>
    <p:cViewPr>
      <p:scale>
        <a:sx n="100" d="100"/>
        <a:sy n="100" d="100"/>
      </p:scale>
      <p:origin x="0" y="-1829"/>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ar-EG"/>
        </a:p>
      </c:txPr>
    </c:title>
    <c:autoTitleDeleted val="0"/>
    <c:plotArea>
      <c:layout/>
      <c:barChart>
        <c:barDir val="col"/>
        <c:grouping val="clustered"/>
        <c:varyColors val="0"/>
        <c:ser>
          <c:idx val="0"/>
          <c:order val="0"/>
          <c:tx>
            <c:strRef>
              <c:f>ورقة1!$A$2</c:f>
              <c:strCache>
                <c:ptCount val="1"/>
                <c:pt idx="0">
                  <c:v>Total State</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ورقة1!$B$2:$H$2</c:f>
              <c:numCache>
                <c:formatCode>General</c:formatCode>
                <c:ptCount val="7"/>
                <c:pt idx="0">
                  <c:v>51</c:v>
                </c:pt>
                <c:pt idx="1">
                  <c:v>18635</c:v>
                </c:pt>
                <c:pt idx="2">
                  <c:v>136957</c:v>
                </c:pt>
                <c:pt idx="3">
                  <c:v>217</c:v>
                </c:pt>
                <c:pt idx="4">
                  <c:v>648443</c:v>
                </c:pt>
                <c:pt idx="5">
                  <c:v>501328</c:v>
                </c:pt>
                <c:pt idx="6">
                  <c:v>107538</c:v>
                </c:pt>
              </c:numCache>
            </c:numRef>
          </c:val>
          <c:extLst>
            <c:ext xmlns:c16="http://schemas.microsoft.com/office/drawing/2014/chart" uri="{C3380CC4-5D6E-409C-BE32-E72D297353CC}">
              <c16:uniqueId val="{00000000-2AAF-436B-A1B1-DA08AE13526D}"/>
            </c:ext>
          </c:extLst>
        </c:ser>
        <c:dLbls>
          <c:showLegendKey val="0"/>
          <c:showVal val="0"/>
          <c:showCatName val="0"/>
          <c:showSerName val="0"/>
          <c:showPercent val="0"/>
          <c:showBubbleSize val="0"/>
        </c:dLbls>
        <c:gapWidth val="100"/>
        <c:overlap val="-24"/>
        <c:axId val="572911176"/>
        <c:axId val="572909736"/>
      </c:barChart>
      <c:catAx>
        <c:axId val="572911176"/>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72909736"/>
        <c:crosses val="autoZero"/>
        <c:auto val="1"/>
        <c:lblAlgn val="ctr"/>
        <c:lblOffset val="100"/>
        <c:noMultiLvlLbl val="0"/>
      </c:catAx>
      <c:valAx>
        <c:axId val="572909736"/>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72911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ar-EG"/>
        </a:p>
      </c:txPr>
    </c:title>
    <c:autoTitleDeleted val="0"/>
    <c:plotArea>
      <c:layout/>
      <c:barChart>
        <c:barDir val="col"/>
        <c:grouping val="stacked"/>
        <c:varyColors val="0"/>
        <c:ser>
          <c:idx val="0"/>
          <c:order val="0"/>
          <c:tx>
            <c:strRef>
              <c:f>ورقة1!$A$17</c:f>
              <c:strCache>
                <c:ptCount val="1"/>
                <c:pt idx="0">
                  <c:v>Path</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ورقة1!$B$16:$H$16</c:f>
              <c:strCache>
                <c:ptCount val="7"/>
                <c:pt idx="0">
                  <c:v>Greedy</c:v>
                </c:pt>
                <c:pt idx="1">
                  <c:v>A*</c:v>
                </c:pt>
                <c:pt idx="2">
                  <c:v>BFS</c:v>
                </c:pt>
                <c:pt idx="3">
                  <c:v>DFS</c:v>
                </c:pt>
                <c:pt idx="4">
                  <c:v>DLS</c:v>
                </c:pt>
                <c:pt idx="5">
                  <c:v>IDLS</c:v>
                </c:pt>
                <c:pt idx="6">
                  <c:v>UCS</c:v>
                </c:pt>
              </c:strCache>
            </c:strRef>
          </c:cat>
          <c:val>
            <c:numRef>
              <c:f>ورقة1!$B$17:$H$17</c:f>
              <c:numCache>
                <c:formatCode>General</c:formatCode>
                <c:ptCount val="7"/>
                <c:pt idx="0">
                  <c:v>5</c:v>
                </c:pt>
                <c:pt idx="1">
                  <c:v>5</c:v>
                </c:pt>
                <c:pt idx="2">
                  <c:v>5</c:v>
                </c:pt>
                <c:pt idx="3">
                  <c:v>17</c:v>
                </c:pt>
                <c:pt idx="4">
                  <c:v>6</c:v>
                </c:pt>
                <c:pt idx="5">
                  <c:v>5</c:v>
                </c:pt>
                <c:pt idx="6">
                  <c:v>5</c:v>
                </c:pt>
              </c:numCache>
            </c:numRef>
          </c:val>
          <c:extLst>
            <c:ext xmlns:c16="http://schemas.microsoft.com/office/drawing/2014/chart" uri="{C3380CC4-5D6E-409C-BE32-E72D297353CC}">
              <c16:uniqueId val="{00000000-F06D-4C4C-9B9D-D45CE405F2A0}"/>
            </c:ext>
          </c:extLst>
        </c:ser>
        <c:dLbls>
          <c:showLegendKey val="0"/>
          <c:showVal val="0"/>
          <c:showCatName val="0"/>
          <c:showSerName val="0"/>
          <c:showPercent val="0"/>
          <c:showBubbleSize val="0"/>
        </c:dLbls>
        <c:gapWidth val="150"/>
        <c:overlap val="100"/>
        <c:axId val="555449176"/>
        <c:axId val="555449536"/>
      </c:barChart>
      <c:catAx>
        <c:axId val="555449176"/>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55449536"/>
        <c:crosses val="autoZero"/>
        <c:auto val="1"/>
        <c:lblAlgn val="ctr"/>
        <c:lblOffset val="100"/>
        <c:noMultiLvlLbl val="0"/>
      </c:catAx>
      <c:valAx>
        <c:axId val="555449536"/>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55449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ar-EG"/>
        </a:p>
      </c:txPr>
    </c:title>
    <c:autoTitleDeleted val="0"/>
    <c:plotArea>
      <c:layout/>
      <c:barChart>
        <c:barDir val="col"/>
        <c:grouping val="stacked"/>
        <c:varyColors val="0"/>
        <c:ser>
          <c:idx val="0"/>
          <c:order val="0"/>
          <c:tx>
            <c:strRef>
              <c:f>ورقة1!$A$22</c:f>
              <c:strCache>
                <c:ptCount val="1"/>
                <c:pt idx="0">
                  <c:v>Space</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ورقة1!$B$21:$H$21</c:f>
              <c:strCache>
                <c:ptCount val="7"/>
                <c:pt idx="0">
                  <c:v>Greedy</c:v>
                </c:pt>
                <c:pt idx="1">
                  <c:v>A*</c:v>
                </c:pt>
                <c:pt idx="2">
                  <c:v>BFS</c:v>
                </c:pt>
                <c:pt idx="3">
                  <c:v>DFS</c:v>
                </c:pt>
                <c:pt idx="4">
                  <c:v>DLS</c:v>
                </c:pt>
                <c:pt idx="5">
                  <c:v>IDLS</c:v>
                </c:pt>
                <c:pt idx="6">
                  <c:v>UCS</c:v>
                </c:pt>
              </c:strCache>
            </c:strRef>
          </c:cat>
          <c:val>
            <c:numRef>
              <c:f>ورقة1!$B$22:$H$22</c:f>
              <c:numCache>
                <c:formatCode>General</c:formatCode>
                <c:ptCount val="7"/>
                <c:pt idx="0">
                  <c:v>19</c:v>
                </c:pt>
                <c:pt idx="1">
                  <c:v>7279</c:v>
                </c:pt>
                <c:pt idx="2">
                  <c:v>53498</c:v>
                </c:pt>
                <c:pt idx="3">
                  <c:v>84</c:v>
                </c:pt>
                <c:pt idx="4">
                  <c:v>253298</c:v>
                </c:pt>
                <c:pt idx="5">
                  <c:v>195831</c:v>
                </c:pt>
                <c:pt idx="6">
                  <c:v>42030</c:v>
                </c:pt>
              </c:numCache>
            </c:numRef>
          </c:val>
          <c:extLst>
            <c:ext xmlns:c16="http://schemas.microsoft.com/office/drawing/2014/chart" uri="{C3380CC4-5D6E-409C-BE32-E72D297353CC}">
              <c16:uniqueId val="{00000000-C468-4C91-BD81-924C35E50DD2}"/>
            </c:ext>
          </c:extLst>
        </c:ser>
        <c:dLbls>
          <c:showLegendKey val="0"/>
          <c:showVal val="0"/>
          <c:showCatName val="0"/>
          <c:showSerName val="0"/>
          <c:showPercent val="0"/>
          <c:showBubbleSize val="0"/>
        </c:dLbls>
        <c:gapWidth val="150"/>
        <c:overlap val="100"/>
        <c:axId val="381089168"/>
        <c:axId val="381086288"/>
      </c:barChart>
      <c:catAx>
        <c:axId val="381089168"/>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381086288"/>
        <c:crosses val="autoZero"/>
        <c:auto val="1"/>
        <c:lblAlgn val="ctr"/>
        <c:lblOffset val="100"/>
        <c:noMultiLvlLbl val="0"/>
      </c:catAx>
      <c:valAx>
        <c:axId val="381086288"/>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381089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dirty="0"/>
              <a:t>Time</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ar-EG"/>
        </a:p>
      </c:txPr>
    </c:title>
    <c:autoTitleDeleted val="0"/>
    <c:plotArea>
      <c:layout/>
      <c:barChart>
        <c:barDir val="col"/>
        <c:grouping val="stacked"/>
        <c:varyColors val="0"/>
        <c:ser>
          <c:idx val="0"/>
          <c:order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ورقة1!$B$25:$H$25</c:f>
              <c:strCache>
                <c:ptCount val="7"/>
                <c:pt idx="0">
                  <c:v>Greedy</c:v>
                </c:pt>
                <c:pt idx="1">
                  <c:v>A*</c:v>
                </c:pt>
                <c:pt idx="2">
                  <c:v>BFS</c:v>
                </c:pt>
                <c:pt idx="3">
                  <c:v>DFS</c:v>
                </c:pt>
                <c:pt idx="4">
                  <c:v>DLS</c:v>
                </c:pt>
                <c:pt idx="5">
                  <c:v>IDLS</c:v>
                </c:pt>
                <c:pt idx="6">
                  <c:v>UCS</c:v>
                </c:pt>
              </c:strCache>
            </c:strRef>
          </c:cat>
          <c:val>
            <c:numRef>
              <c:f>ورقة1!$B$26:$H$26</c:f>
              <c:numCache>
                <c:formatCode>General</c:formatCode>
                <c:ptCount val="7"/>
                <c:pt idx="0">
                  <c:v>2</c:v>
                </c:pt>
                <c:pt idx="1">
                  <c:v>1943</c:v>
                </c:pt>
                <c:pt idx="2">
                  <c:v>15604</c:v>
                </c:pt>
                <c:pt idx="3">
                  <c:v>12</c:v>
                </c:pt>
                <c:pt idx="4">
                  <c:v>25444</c:v>
                </c:pt>
                <c:pt idx="5">
                  <c:v>19817</c:v>
                </c:pt>
                <c:pt idx="6">
                  <c:v>12855</c:v>
                </c:pt>
              </c:numCache>
            </c:numRef>
          </c:val>
          <c:extLst>
            <c:ext xmlns:c16="http://schemas.microsoft.com/office/drawing/2014/chart" uri="{C3380CC4-5D6E-409C-BE32-E72D297353CC}">
              <c16:uniqueId val="{00000000-6578-45AC-80CE-01317C4A6A24}"/>
            </c:ext>
          </c:extLst>
        </c:ser>
        <c:dLbls>
          <c:showLegendKey val="0"/>
          <c:showVal val="0"/>
          <c:showCatName val="0"/>
          <c:showSerName val="0"/>
          <c:showPercent val="0"/>
          <c:showBubbleSize val="0"/>
        </c:dLbls>
        <c:gapWidth val="150"/>
        <c:overlap val="100"/>
        <c:axId val="555439816"/>
        <c:axId val="555438376"/>
      </c:barChart>
      <c:catAx>
        <c:axId val="555439816"/>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55438376"/>
        <c:crosses val="autoZero"/>
        <c:auto val="1"/>
        <c:lblAlgn val="ctr"/>
        <c:lblOffset val="100"/>
        <c:noMultiLvlLbl val="0"/>
      </c:catAx>
      <c:valAx>
        <c:axId val="555438376"/>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554398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ورقة1!$A$2</c:f>
              <c:strCache>
                <c:ptCount val="1"/>
                <c:pt idx="0">
                  <c:v>Total State</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ورقة1!$B$2:$H$2</c:f>
              <c:numCache>
                <c:formatCode>General</c:formatCode>
                <c:ptCount val="7"/>
                <c:pt idx="0">
                  <c:v>51</c:v>
                </c:pt>
                <c:pt idx="1">
                  <c:v>18635</c:v>
                </c:pt>
                <c:pt idx="2">
                  <c:v>136957</c:v>
                </c:pt>
                <c:pt idx="3">
                  <c:v>217</c:v>
                </c:pt>
                <c:pt idx="4">
                  <c:v>648443</c:v>
                </c:pt>
                <c:pt idx="5">
                  <c:v>501328</c:v>
                </c:pt>
                <c:pt idx="6">
                  <c:v>107538</c:v>
                </c:pt>
              </c:numCache>
            </c:numRef>
          </c:val>
          <c:extLst>
            <c:ext xmlns:c16="http://schemas.microsoft.com/office/drawing/2014/chart" uri="{C3380CC4-5D6E-409C-BE32-E72D297353CC}">
              <c16:uniqueId val="{00000000-5BD6-4EF7-A615-6F865BD333A2}"/>
            </c:ext>
          </c:extLst>
        </c:ser>
        <c:ser>
          <c:idx val="1"/>
          <c:order val="1"/>
          <c:tx>
            <c:strRef>
              <c:f>ورقة1!$A$3</c:f>
              <c:strCache>
                <c:ptCount val="1"/>
                <c:pt idx="0">
                  <c:v>Path</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ورقة1!$B$3:$H$3</c:f>
              <c:numCache>
                <c:formatCode>General</c:formatCode>
                <c:ptCount val="7"/>
                <c:pt idx="0">
                  <c:v>5</c:v>
                </c:pt>
                <c:pt idx="1">
                  <c:v>5</c:v>
                </c:pt>
                <c:pt idx="2">
                  <c:v>5</c:v>
                </c:pt>
                <c:pt idx="3">
                  <c:v>17</c:v>
                </c:pt>
                <c:pt idx="4">
                  <c:v>6</c:v>
                </c:pt>
                <c:pt idx="5">
                  <c:v>5</c:v>
                </c:pt>
                <c:pt idx="6">
                  <c:v>5</c:v>
                </c:pt>
              </c:numCache>
            </c:numRef>
          </c:val>
          <c:extLst>
            <c:ext xmlns:c16="http://schemas.microsoft.com/office/drawing/2014/chart" uri="{C3380CC4-5D6E-409C-BE32-E72D297353CC}">
              <c16:uniqueId val="{00000001-5BD6-4EF7-A615-6F865BD333A2}"/>
            </c:ext>
          </c:extLst>
        </c:ser>
        <c:ser>
          <c:idx val="2"/>
          <c:order val="2"/>
          <c:tx>
            <c:strRef>
              <c:f>ورقة1!$A$4</c:f>
              <c:strCache>
                <c:ptCount val="1"/>
                <c:pt idx="0">
                  <c:v>Space</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ورقة1!$B$4:$H$4</c:f>
              <c:numCache>
                <c:formatCode>General</c:formatCode>
                <c:ptCount val="7"/>
                <c:pt idx="0">
                  <c:v>19</c:v>
                </c:pt>
                <c:pt idx="1">
                  <c:v>7279</c:v>
                </c:pt>
                <c:pt idx="2">
                  <c:v>53498</c:v>
                </c:pt>
                <c:pt idx="3">
                  <c:v>84</c:v>
                </c:pt>
                <c:pt idx="4">
                  <c:v>253298</c:v>
                </c:pt>
                <c:pt idx="5">
                  <c:v>195831</c:v>
                </c:pt>
                <c:pt idx="6">
                  <c:v>42030</c:v>
                </c:pt>
              </c:numCache>
            </c:numRef>
          </c:val>
          <c:extLst>
            <c:ext xmlns:c16="http://schemas.microsoft.com/office/drawing/2014/chart" uri="{C3380CC4-5D6E-409C-BE32-E72D297353CC}">
              <c16:uniqueId val="{00000002-5BD6-4EF7-A615-6F865BD333A2}"/>
            </c:ext>
          </c:extLst>
        </c:ser>
        <c:ser>
          <c:idx val="3"/>
          <c:order val="3"/>
          <c:tx>
            <c:strRef>
              <c:f>ورقة1!$A$5</c:f>
              <c:strCache>
                <c:ptCount val="1"/>
                <c:pt idx="0">
                  <c:v>Time</c:v>
                </c:pt>
              </c:strCache>
            </c:strRef>
          </c:tx>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ورقة1!$B$5:$H$5</c:f>
              <c:numCache>
                <c:formatCode>General</c:formatCode>
                <c:ptCount val="7"/>
                <c:pt idx="0">
                  <c:v>2</c:v>
                </c:pt>
                <c:pt idx="1">
                  <c:v>1943</c:v>
                </c:pt>
                <c:pt idx="2">
                  <c:v>15604</c:v>
                </c:pt>
                <c:pt idx="3">
                  <c:v>12</c:v>
                </c:pt>
                <c:pt idx="4">
                  <c:v>25444</c:v>
                </c:pt>
                <c:pt idx="5">
                  <c:v>19817</c:v>
                </c:pt>
                <c:pt idx="6">
                  <c:v>12855</c:v>
                </c:pt>
              </c:numCache>
            </c:numRef>
          </c:val>
          <c:extLst>
            <c:ext xmlns:c16="http://schemas.microsoft.com/office/drawing/2014/chart" uri="{C3380CC4-5D6E-409C-BE32-E72D297353CC}">
              <c16:uniqueId val="{00000003-5BD6-4EF7-A615-6F865BD333A2}"/>
            </c:ext>
          </c:extLst>
        </c:ser>
        <c:dLbls>
          <c:showLegendKey val="0"/>
          <c:showVal val="0"/>
          <c:showCatName val="0"/>
          <c:showSerName val="0"/>
          <c:showPercent val="0"/>
          <c:showBubbleSize val="0"/>
        </c:dLbls>
        <c:gapWidth val="100"/>
        <c:overlap val="-24"/>
        <c:axId val="401874696"/>
        <c:axId val="401877216"/>
      </c:barChart>
      <c:catAx>
        <c:axId val="401874696"/>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401877216"/>
        <c:crosses val="autoZero"/>
        <c:auto val="1"/>
        <c:lblAlgn val="ctr"/>
        <c:lblOffset val="100"/>
        <c:noMultiLvlLbl val="0"/>
      </c:catAx>
      <c:valAx>
        <c:axId val="401877216"/>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4018746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302">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302">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302">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5.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9"/>
        <p:cNvGrpSpPr/>
        <p:nvPr/>
      </p:nvGrpSpPr>
      <p:grpSpPr>
        <a:xfrm>
          <a:off x="0" y="0"/>
          <a:ext cx="0" cy="0"/>
          <a:chOff x="0" y="0"/>
          <a:chExt cx="0" cy="0"/>
        </a:xfrm>
      </p:grpSpPr>
      <p:sp>
        <p:nvSpPr>
          <p:cNvPr id="5490" name="Google Shape;549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1" name="Google Shape;549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3199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562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9"/>
        <p:cNvGrpSpPr/>
        <p:nvPr/>
      </p:nvGrpSpPr>
      <p:grpSpPr>
        <a:xfrm>
          <a:off x="0" y="0"/>
          <a:ext cx="0" cy="0"/>
          <a:chOff x="0" y="0"/>
          <a:chExt cx="0" cy="0"/>
        </a:xfrm>
      </p:grpSpPr>
      <p:sp>
        <p:nvSpPr>
          <p:cNvPr id="7060" name="Google Shape;7060;g6edfa80311_0_36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1" name="Google Shape;7061;g6edfa80311_0_36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84009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82453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1276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7701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4493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50618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1"/>
        <p:cNvGrpSpPr/>
        <p:nvPr/>
      </p:nvGrpSpPr>
      <p:grpSpPr>
        <a:xfrm>
          <a:off x="0" y="0"/>
          <a:ext cx="0" cy="0"/>
          <a:chOff x="0" y="0"/>
          <a:chExt cx="0" cy="0"/>
        </a:xfrm>
      </p:grpSpPr>
      <p:sp>
        <p:nvSpPr>
          <p:cNvPr id="5622" name="Google Shape;5622;g6e7e45355d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3" name="Google Shape;5623;g6e7e45355d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61763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36425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66335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45331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53975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0"/>
        <p:cNvGrpSpPr/>
        <p:nvPr/>
      </p:nvGrpSpPr>
      <p:grpSpPr>
        <a:xfrm>
          <a:off x="0" y="0"/>
          <a:ext cx="0" cy="0"/>
          <a:chOff x="0" y="0"/>
          <a:chExt cx="0" cy="0"/>
        </a:xfrm>
      </p:grpSpPr>
      <p:sp>
        <p:nvSpPr>
          <p:cNvPr id="6021" name="Google Shape;6021;g6edfa80311_0_1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2" name="Google Shape;6022;g6edfa80311_0_1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9"/>
        <p:cNvGrpSpPr/>
        <p:nvPr/>
      </p:nvGrpSpPr>
      <p:grpSpPr>
        <a:xfrm>
          <a:off x="0" y="0"/>
          <a:ext cx="0" cy="0"/>
          <a:chOff x="0" y="0"/>
          <a:chExt cx="0" cy="0"/>
        </a:xfrm>
      </p:grpSpPr>
      <p:sp>
        <p:nvSpPr>
          <p:cNvPr id="5580" name="Google Shape;5580;g6edfa80311_0_37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1" name="Google Shape;5581;g6edfa80311_0_37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4"/>
        <p:cNvGrpSpPr/>
        <p:nvPr/>
      </p:nvGrpSpPr>
      <p:grpSpPr>
        <a:xfrm>
          <a:off x="0" y="0"/>
          <a:ext cx="0" cy="0"/>
          <a:chOff x="0" y="0"/>
          <a:chExt cx="0" cy="0"/>
        </a:xfrm>
      </p:grpSpPr>
      <p:sp>
        <p:nvSpPr>
          <p:cNvPr id="6895" name="Google Shape;6895;g6edfa80311_0_35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6" name="Google Shape;6896;g6edfa80311_0_35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54602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55477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10362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1851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8"/>
        <p:cNvGrpSpPr/>
        <p:nvPr/>
      </p:nvGrpSpPr>
      <p:grpSpPr>
        <a:xfrm>
          <a:off x="0" y="0"/>
          <a:ext cx="0" cy="0"/>
          <a:chOff x="0" y="0"/>
          <a:chExt cx="0" cy="0"/>
        </a:xfrm>
      </p:grpSpPr>
      <p:sp>
        <p:nvSpPr>
          <p:cNvPr id="9" name="Google Shape;9;p2"/>
          <p:cNvSpPr/>
          <p:nvPr/>
        </p:nvSpPr>
        <p:spPr>
          <a:xfrm>
            <a:off x="319350" y="243900"/>
            <a:ext cx="8505300" cy="46557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589700" y="2044500"/>
            <a:ext cx="5964600" cy="18291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5200"/>
            </a:lvl1pPr>
            <a:lvl2pPr lvl="1" algn="ctr">
              <a:lnSpc>
                <a:spcPct val="90000"/>
              </a:lnSpc>
              <a:spcBef>
                <a:spcPts val="0"/>
              </a:spcBef>
              <a:spcAft>
                <a:spcPts val="0"/>
              </a:spcAft>
              <a:buSzPts val="5200"/>
              <a:buNone/>
              <a:defRPr sz="5200"/>
            </a:lvl2pPr>
            <a:lvl3pPr lvl="2" algn="ctr">
              <a:lnSpc>
                <a:spcPct val="90000"/>
              </a:lnSpc>
              <a:spcBef>
                <a:spcPts val="0"/>
              </a:spcBef>
              <a:spcAft>
                <a:spcPts val="0"/>
              </a:spcAft>
              <a:buSzPts val="5200"/>
              <a:buNone/>
              <a:defRPr sz="5200"/>
            </a:lvl3pPr>
            <a:lvl4pPr lvl="3" algn="ctr">
              <a:lnSpc>
                <a:spcPct val="90000"/>
              </a:lnSpc>
              <a:spcBef>
                <a:spcPts val="0"/>
              </a:spcBef>
              <a:spcAft>
                <a:spcPts val="0"/>
              </a:spcAft>
              <a:buSzPts val="5200"/>
              <a:buNone/>
              <a:defRPr sz="5200"/>
            </a:lvl4pPr>
            <a:lvl5pPr lvl="4" algn="ctr">
              <a:lnSpc>
                <a:spcPct val="90000"/>
              </a:lnSpc>
              <a:spcBef>
                <a:spcPts val="0"/>
              </a:spcBef>
              <a:spcAft>
                <a:spcPts val="0"/>
              </a:spcAft>
              <a:buSzPts val="5200"/>
              <a:buNone/>
              <a:defRPr sz="5200"/>
            </a:lvl5pPr>
            <a:lvl6pPr lvl="5" algn="ctr">
              <a:lnSpc>
                <a:spcPct val="90000"/>
              </a:lnSpc>
              <a:spcBef>
                <a:spcPts val="0"/>
              </a:spcBef>
              <a:spcAft>
                <a:spcPts val="0"/>
              </a:spcAft>
              <a:buSzPts val="5200"/>
              <a:buNone/>
              <a:defRPr sz="5200"/>
            </a:lvl6pPr>
            <a:lvl7pPr lvl="6" algn="ctr">
              <a:lnSpc>
                <a:spcPct val="90000"/>
              </a:lnSpc>
              <a:spcBef>
                <a:spcPts val="0"/>
              </a:spcBef>
              <a:spcAft>
                <a:spcPts val="0"/>
              </a:spcAft>
              <a:buSzPts val="5200"/>
              <a:buNone/>
              <a:defRPr sz="5200"/>
            </a:lvl7pPr>
            <a:lvl8pPr lvl="7" algn="ctr">
              <a:lnSpc>
                <a:spcPct val="90000"/>
              </a:lnSpc>
              <a:spcBef>
                <a:spcPts val="0"/>
              </a:spcBef>
              <a:spcAft>
                <a:spcPts val="0"/>
              </a:spcAft>
              <a:buSzPts val="5200"/>
              <a:buNone/>
              <a:defRPr sz="5200"/>
            </a:lvl8pPr>
            <a:lvl9pPr lvl="8" algn="ctr">
              <a:lnSpc>
                <a:spcPct val="9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753050" y="3757375"/>
            <a:ext cx="56379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2800"/>
              <a:buNone/>
              <a:defRPr sz="28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SECTION_HEADER_2">
    <p:bg>
      <p:bgPr>
        <a:solidFill>
          <a:schemeClr val="accent6"/>
        </a:solidFill>
        <a:effectLst/>
      </p:bgPr>
    </p:bg>
    <p:spTree>
      <p:nvGrpSpPr>
        <p:cNvPr id="1" name="Shape 2326"/>
        <p:cNvGrpSpPr/>
        <p:nvPr/>
      </p:nvGrpSpPr>
      <p:grpSpPr>
        <a:xfrm>
          <a:off x="0" y="0"/>
          <a:ext cx="0" cy="0"/>
          <a:chOff x="0" y="0"/>
          <a:chExt cx="0" cy="0"/>
        </a:xfrm>
      </p:grpSpPr>
      <p:grpSp>
        <p:nvGrpSpPr>
          <p:cNvPr id="2327" name="Google Shape;2327;p18"/>
          <p:cNvGrpSpPr/>
          <p:nvPr/>
        </p:nvGrpSpPr>
        <p:grpSpPr>
          <a:xfrm>
            <a:off x="232963" y="174778"/>
            <a:ext cx="1443946" cy="721968"/>
            <a:chOff x="311697" y="-12"/>
            <a:chExt cx="4437449" cy="2218709"/>
          </a:xfrm>
        </p:grpSpPr>
        <p:sp>
          <p:nvSpPr>
            <p:cNvPr id="2328" name="Google Shape;2328;p1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 name="Google Shape;2657;p18"/>
          <p:cNvGrpSpPr/>
          <p:nvPr/>
        </p:nvGrpSpPr>
        <p:grpSpPr>
          <a:xfrm>
            <a:off x="7969738" y="1388253"/>
            <a:ext cx="1443946" cy="721968"/>
            <a:chOff x="311697" y="-12"/>
            <a:chExt cx="4437449" cy="2218709"/>
          </a:xfrm>
        </p:grpSpPr>
        <p:sp>
          <p:nvSpPr>
            <p:cNvPr id="2658" name="Google Shape;2658;p1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7" name="Google Shape;2987;p18"/>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88" name="Google Shape;2988;p18"/>
          <p:cNvSpPr txBox="1">
            <a:spLocks noGrp="1"/>
          </p:cNvSpPr>
          <p:nvPr>
            <p:ph type="title" idx="2" hasCustomPrompt="1"/>
          </p:nvPr>
        </p:nvSpPr>
        <p:spPr>
          <a:xfrm>
            <a:off x="311700" y="1106125"/>
            <a:ext cx="8520600" cy="711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989" name="Google Shape;2989;p18"/>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990" name="Google Shape;2990;p18"/>
          <p:cNvGrpSpPr/>
          <p:nvPr/>
        </p:nvGrpSpPr>
        <p:grpSpPr>
          <a:xfrm>
            <a:off x="0" y="1474590"/>
            <a:ext cx="9144000" cy="3853085"/>
            <a:chOff x="0" y="1474590"/>
            <a:chExt cx="9144000" cy="3853085"/>
          </a:xfrm>
        </p:grpSpPr>
        <p:sp>
          <p:nvSpPr>
            <p:cNvPr id="2991" name="Google Shape;2991;p18"/>
            <p:cNvSpPr/>
            <p:nvPr/>
          </p:nvSpPr>
          <p:spPr>
            <a:xfrm>
              <a:off x="0" y="4025575"/>
              <a:ext cx="91440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8"/>
            <p:cNvSpPr/>
            <p:nvPr/>
          </p:nvSpPr>
          <p:spPr>
            <a:xfrm>
              <a:off x="0" y="4598775"/>
              <a:ext cx="91440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8"/>
            <p:cNvSpPr/>
            <p:nvPr/>
          </p:nvSpPr>
          <p:spPr>
            <a:xfrm>
              <a:off x="0" y="4760675"/>
              <a:ext cx="91440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8"/>
            <p:cNvSpPr/>
            <p:nvPr/>
          </p:nvSpPr>
          <p:spPr>
            <a:xfrm>
              <a:off x="0" y="1475275"/>
              <a:ext cx="16116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8"/>
            <p:cNvSpPr/>
            <p:nvPr/>
          </p:nvSpPr>
          <p:spPr>
            <a:xfrm>
              <a:off x="0" y="2048475"/>
              <a:ext cx="16116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8"/>
            <p:cNvSpPr/>
            <p:nvPr/>
          </p:nvSpPr>
          <p:spPr>
            <a:xfrm>
              <a:off x="0" y="2204175"/>
              <a:ext cx="1611600" cy="1821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7" name="Google Shape;2997;p18"/>
            <p:cNvGrpSpPr/>
            <p:nvPr/>
          </p:nvGrpSpPr>
          <p:grpSpPr>
            <a:xfrm>
              <a:off x="514651" y="1474590"/>
              <a:ext cx="582277" cy="2550888"/>
              <a:chOff x="573900" y="1154950"/>
              <a:chExt cx="538000" cy="2396100"/>
            </a:xfrm>
          </p:grpSpPr>
          <p:sp>
            <p:nvSpPr>
              <p:cNvPr id="2998" name="Google Shape;2998;p18"/>
              <p:cNvSpPr/>
              <p:nvPr/>
            </p:nvSpPr>
            <p:spPr>
              <a:xfrm>
                <a:off x="5739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8"/>
              <p:cNvSpPr/>
              <p:nvPr/>
            </p:nvSpPr>
            <p:spPr>
              <a:xfrm>
                <a:off x="10402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8"/>
              <p:cNvSpPr/>
              <p:nvPr/>
            </p:nvSpPr>
            <p:spPr>
              <a:xfrm>
                <a:off x="595400" y="13773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8"/>
              <p:cNvSpPr/>
              <p:nvPr/>
            </p:nvSpPr>
            <p:spPr>
              <a:xfrm>
                <a:off x="595400" y="17540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8"/>
              <p:cNvSpPr/>
              <p:nvPr/>
            </p:nvSpPr>
            <p:spPr>
              <a:xfrm>
                <a:off x="613325" y="213063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8"/>
              <p:cNvSpPr/>
              <p:nvPr/>
            </p:nvSpPr>
            <p:spPr>
              <a:xfrm>
                <a:off x="595400" y="250726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8"/>
              <p:cNvSpPr/>
              <p:nvPr/>
            </p:nvSpPr>
            <p:spPr>
              <a:xfrm>
                <a:off x="595400" y="28838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8"/>
              <p:cNvSpPr/>
              <p:nvPr/>
            </p:nvSpPr>
            <p:spPr>
              <a:xfrm>
                <a:off x="613325" y="32605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LANK_1_1">
    <p:spTree>
      <p:nvGrpSpPr>
        <p:cNvPr id="1" name="Shape 4099"/>
        <p:cNvGrpSpPr/>
        <p:nvPr/>
      </p:nvGrpSpPr>
      <p:grpSpPr>
        <a:xfrm>
          <a:off x="0" y="0"/>
          <a:ext cx="0" cy="0"/>
          <a:chOff x="0" y="0"/>
          <a:chExt cx="0" cy="0"/>
        </a:xfrm>
      </p:grpSpPr>
      <p:grpSp>
        <p:nvGrpSpPr>
          <p:cNvPr id="4100" name="Google Shape;4100;p24"/>
          <p:cNvGrpSpPr/>
          <p:nvPr/>
        </p:nvGrpSpPr>
        <p:grpSpPr>
          <a:xfrm>
            <a:off x="0" y="1474590"/>
            <a:ext cx="9144000" cy="3853085"/>
            <a:chOff x="0" y="1474590"/>
            <a:chExt cx="9144000" cy="3853085"/>
          </a:xfrm>
        </p:grpSpPr>
        <p:grpSp>
          <p:nvGrpSpPr>
            <p:cNvPr id="4101" name="Google Shape;4101;p24"/>
            <p:cNvGrpSpPr/>
            <p:nvPr/>
          </p:nvGrpSpPr>
          <p:grpSpPr>
            <a:xfrm>
              <a:off x="1147578" y="2986377"/>
              <a:ext cx="973077" cy="1033483"/>
              <a:chOff x="7230575" y="3501811"/>
              <a:chExt cx="1540410" cy="1636035"/>
            </a:xfrm>
          </p:grpSpPr>
          <p:grpSp>
            <p:nvGrpSpPr>
              <p:cNvPr id="4102" name="Google Shape;4102;p24"/>
              <p:cNvGrpSpPr/>
              <p:nvPr/>
            </p:nvGrpSpPr>
            <p:grpSpPr>
              <a:xfrm>
                <a:off x="7655512" y="4362305"/>
                <a:ext cx="775528" cy="775540"/>
                <a:chOff x="7655512" y="4362305"/>
                <a:chExt cx="775528" cy="775540"/>
              </a:xfrm>
            </p:grpSpPr>
            <p:sp>
              <p:nvSpPr>
                <p:cNvPr id="4103" name="Google Shape;4103;p24"/>
                <p:cNvSpPr/>
                <p:nvPr/>
              </p:nvSpPr>
              <p:spPr>
                <a:xfrm flipH="1">
                  <a:off x="7825485" y="5042204"/>
                  <a:ext cx="95633" cy="95641"/>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4"/>
                <p:cNvSpPr/>
                <p:nvPr/>
              </p:nvSpPr>
              <p:spPr>
                <a:xfrm flipH="1">
                  <a:off x="7921094" y="5042204"/>
                  <a:ext cx="74382" cy="95641"/>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4"/>
                <p:cNvSpPr/>
                <p:nvPr/>
              </p:nvSpPr>
              <p:spPr>
                <a:xfrm flipH="1">
                  <a:off x="7995449" y="5042204"/>
                  <a:ext cx="85020" cy="95641"/>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4"/>
                <p:cNvSpPr/>
                <p:nvPr/>
              </p:nvSpPr>
              <p:spPr>
                <a:xfrm flipH="1">
                  <a:off x="8080438" y="5042204"/>
                  <a:ext cx="95649" cy="95641"/>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4"/>
                <p:cNvSpPr/>
                <p:nvPr/>
              </p:nvSpPr>
              <p:spPr>
                <a:xfrm flipH="1">
                  <a:off x="7825485" y="495721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4"/>
                <p:cNvSpPr/>
                <p:nvPr/>
              </p:nvSpPr>
              <p:spPr>
                <a:xfrm flipH="1">
                  <a:off x="7921094" y="495721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4"/>
                <p:cNvSpPr/>
                <p:nvPr/>
              </p:nvSpPr>
              <p:spPr>
                <a:xfrm flipH="1">
                  <a:off x="7995449" y="495721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4"/>
                <p:cNvSpPr/>
                <p:nvPr/>
              </p:nvSpPr>
              <p:spPr>
                <a:xfrm flipH="1">
                  <a:off x="8080438" y="495721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4"/>
                <p:cNvSpPr/>
                <p:nvPr/>
              </p:nvSpPr>
              <p:spPr>
                <a:xfrm flipH="1">
                  <a:off x="7825485" y="4872228"/>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4"/>
                <p:cNvSpPr/>
                <p:nvPr/>
              </p:nvSpPr>
              <p:spPr>
                <a:xfrm flipH="1">
                  <a:off x="7921094" y="4872228"/>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4"/>
                <p:cNvSpPr/>
                <p:nvPr/>
              </p:nvSpPr>
              <p:spPr>
                <a:xfrm flipH="1">
                  <a:off x="7995449" y="4872228"/>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4"/>
                <p:cNvSpPr/>
                <p:nvPr/>
              </p:nvSpPr>
              <p:spPr>
                <a:xfrm flipH="1">
                  <a:off x="8080438" y="4872228"/>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4"/>
                <p:cNvSpPr/>
                <p:nvPr/>
              </p:nvSpPr>
              <p:spPr>
                <a:xfrm flipH="1">
                  <a:off x="7825485" y="4787235"/>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4"/>
                <p:cNvSpPr/>
                <p:nvPr/>
              </p:nvSpPr>
              <p:spPr>
                <a:xfrm flipH="1">
                  <a:off x="7921094" y="4787235"/>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4"/>
                <p:cNvSpPr/>
                <p:nvPr/>
              </p:nvSpPr>
              <p:spPr>
                <a:xfrm flipH="1">
                  <a:off x="7995449" y="478723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4"/>
                <p:cNvSpPr/>
                <p:nvPr/>
              </p:nvSpPr>
              <p:spPr>
                <a:xfrm flipH="1">
                  <a:off x="8080438" y="4787235"/>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4"/>
                <p:cNvSpPr/>
                <p:nvPr/>
              </p:nvSpPr>
              <p:spPr>
                <a:xfrm flipH="1">
                  <a:off x="7825485" y="4702251"/>
                  <a:ext cx="95633" cy="85012"/>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24"/>
                <p:cNvSpPr/>
                <p:nvPr/>
              </p:nvSpPr>
              <p:spPr>
                <a:xfrm flipH="1">
                  <a:off x="7921094" y="4702251"/>
                  <a:ext cx="74382" cy="85012"/>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24"/>
                <p:cNvSpPr/>
                <p:nvPr/>
              </p:nvSpPr>
              <p:spPr>
                <a:xfrm flipH="1">
                  <a:off x="7995449" y="4702251"/>
                  <a:ext cx="85020" cy="85012"/>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4"/>
                <p:cNvSpPr/>
                <p:nvPr/>
              </p:nvSpPr>
              <p:spPr>
                <a:xfrm flipH="1">
                  <a:off x="8080438" y="4702251"/>
                  <a:ext cx="95649" cy="85012"/>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4"/>
                <p:cNvSpPr/>
                <p:nvPr/>
              </p:nvSpPr>
              <p:spPr>
                <a:xfrm flipH="1">
                  <a:off x="7655512"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4"/>
                <p:cNvSpPr/>
                <p:nvPr/>
              </p:nvSpPr>
              <p:spPr>
                <a:xfrm flipH="1">
                  <a:off x="7740496"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4"/>
                <p:cNvSpPr/>
                <p:nvPr/>
              </p:nvSpPr>
              <p:spPr>
                <a:xfrm flipH="1">
                  <a:off x="7825485" y="4617267"/>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4"/>
                <p:cNvSpPr/>
                <p:nvPr/>
              </p:nvSpPr>
              <p:spPr>
                <a:xfrm flipH="1">
                  <a:off x="7921094" y="4617267"/>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4"/>
                <p:cNvSpPr/>
                <p:nvPr/>
              </p:nvSpPr>
              <p:spPr>
                <a:xfrm flipH="1">
                  <a:off x="7995449"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4"/>
                <p:cNvSpPr/>
                <p:nvPr/>
              </p:nvSpPr>
              <p:spPr>
                <a:xfrm flipH="1">
                  <a:off x="8080438" y="4617267"/>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4"/>
                <p:cNvSpPr/>
                <p:nvPr/>
              </p:nvSpPr>
              <p:spPr>
                <a:xfrm flipH="1">
                  <a:off x="8176054" y="4617267"/>
                  <a:ext cx="74390" cy="85012"/>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4"/>
                <p:cNvSpPr/>
                <p:nvPr/>
              </p:nvSpPr>
              <p:spPr>
                <a:xfrm flipH="1">
                  <a:off x="8250417"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4"/>
                <p:cNvSpPr/>
                <p:nvPr/>
              </p:nvSpPr>
              <p:spPr>
                <a:xfrm flipH="1">
                  <a:off x="8335399" y="4617267"/>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4"/>
                <p:cNvSpPr/>
                <p:nvPr/>
              </p:nvSpPr>
              <p:spPr>
                <a:xfrm flipH="1">
                  <a:off x="7655512" y="4532274"/>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4"/>
                <p:cNvSpPr/>
                <p:nvPr/>
              </p:nvSpPr>
              <p:spPr>
                <a:xfrm flipH="1">
                  <a:off x="7995449" y="4532274"/>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4"/>
                <p:cNvSpPr/>
                <p:nvPr/>
              </p:nvSpPr>
              <p:spPr>
                <a:xfrm flipH="1">
                  <a:off x="8335399" y="4532274"/>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4"/>
                <p:cNvSpPr/>
                <p:nvPr/>
              </p:nvSpPr>
              <p:spPr>
                <a:xfrm flipH="1">
                  <a:off x="7655512" y="4447290"/>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4"/>
                <p:cNvSpPr/>
                <p:nvPr/>
              </p:nvSpPr>
              <p:spPr>
                <a:xfrm flipH="1">
                  <a:off x="7995449" y="4447290"/>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4"/>
                <p:cNvSpPr/>
                <p:nvPr/>
              </p:nvSpPr>
              <p:spPr>
                <a:xfrm flipH="1">
                  <a:off x="8335399" y="4447290"/>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4"/>
                <p:cNvSpPr/>
                <p:nvPr/>
              </p:nvSpPr>
              <p:spPr>
                <a:xfrm flipH="1">
                  <a:off x="7655512" y="4362305"/>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4"/>
                <p:cNvSpPr/>
                <p:nvPr/>
              </p:nvSpPr>
              <p:spPr>
                <a:xfrm flipH="1">
                  <a:off x="7995449" y="436230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4"/>
                <p:cNvSpPr/>
                <p:nvPr/>
              </p:nvSpPr>
              <p:spPr>
                <a:xfrm flipH="1">
                  <a:off x="8335399" y="4362305"/>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1" name="Google Shape;4141;p24"/>
              <p:cNvSpPr/>
              <p:nvPr/>
            </p:nvSpPr>
            <p:spPr>
              <a:xfrm flipH="1">
                <a:off x="731555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24"/>
              <p:cNvSpPr/>
              <p:nvPr/>
            </p:nvSpPr>
            <p:spPr>
              <a:xfrm flipH="1">
                <a:off x="7655512"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4"/>
              <p:cNvSpPr/>
              <p:nvPr/>
            </p:nvSpPr>
            <p:spPr>
              <a:xfrm flipH="1">
                <a:off x="8080438" y="3671779"/>
                <a:ext cx="95649" cy="95641"/>
              </a:xfrm>
              <a:custGeom>
                <a:avLst/>
                <a:gdLst/>
                <a:ahLst/>
                <a:cxnLst/>
                <a:rect l="l" t="t" r="r" b="b"/>
                <a:pathLst>
                  <a:path w="12247" h="12246" extrusionOk="0">
                    <a:moveTo>
                      <a:pt x="1" y="1"/>
                    </a:moveTo>
                    <a:lnTo>
                      <a:pt x="1" y="12246"/>
                    </a:lnTo>
                    <a:lnTo>
                      <a:pt x="12247" y="12246"/>
                    </a:lnTo>
                    <a:lnTo>
                      <a:pt x="122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4"/>
              <p:cNvSpPr/>
              <p:nvPr/>
            </p:nvSpPr>
            <p:spPr>
              <a:xfrm flipH="1">
                <a:off x="8685973" y="3597414"/>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4"/>
              <p:cNvSpPr/>
              <p:nvPr/>
            </p:nvSpPr>
            <p:spPr>
              <a:xfrm flipH="1">
                <a:off x="8685973"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4"/>
              <p:cNvSpPr/>
              <p:nvPr/>
            </p:nvSpPr>
            <p:spPr>
              <a:xfrm flipH="1">
                <a:off x="8176054"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4"/>
              <p:cNvSpPr/>
              <p:nvPr/>
            </p:nvSpPr>
            <p:spPr>
              <a:xfrm flipH="1">
                <a:off x="825041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8" name="Google Shape;4148;p24"/>
              <p:cNvGrpSpPr/>
              <p:nvPr/>
            </p:nvGrpSpPr>
            <p:grpSpPr>
              <a:xfrm>
                <a:off x="7230575" y="3501811"/>
                <a:ext cx="1540410" cy="860514"/>
                <a:chOff x="7230575" y="3501811"/>
                <a:chExt cx="1540410" cy="860514"/>
              </a:xfrm>
            </p:grpSpPr>
            <p:sp>
              <p:nvSpPr>
                <p:cNvPr id="4149" name="Google Shape;4149;p24"/>
                <p:cNvSpPr/>
                <p:nvPr/>
              </p:nvSpPr>
              <p:spPr>
                <a:xfrm flipH="1">
                  <a:off x="731555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4"/>
                <p:cNvSpPr/>
                <p:nvPr/>
              </p:nvSpPr>
              <p:spPr>
                <a:xfrm flipH="1">
                  <a:off x="7400551"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4"/>
                <p:cNvSpPr/>
                <p:nvPr/>
              </p:nvSpPr>
              <p:spPr>
                <a:xfrm flipH="1">
                  <a:off x="7485535" y="4277321"/>
                  <a:ext cx="85012" cy="85004"/>
                </a:xfrm>
                <a:custGeom>
                  <a:avLst/>
                  <a:gdLst/>
                  <a:ahLst/>
                  <a:cxnLst/>
                  <a:rect l="l" t="t" r="r" b="b"/>
                  <a:pathLst>
                    <a:path w="10885" h="10884" extrusionOk="0">
                      <a:moveTo>
                        <a:pt x="0" y="0"/>
                      </a:moveTo>
                      <a:lnTo>
                        <a:pt x="0" y="10884"/>
                      </a:lnTo>
                      <a:lnTo>
                        <a:pt x="10884" y="1088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4"/>
                <p:cNvSpPr/>
                <p:nvPr/>
              </p:nvSpPr>
              <p:spPr>
                <a:xfrm flipH="1">
                  <a:off x="7570520"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4"/>
                <p:cNvSpPr/>
                <p:nvPr/>
              </p:nvSpPr>
              <p:spPr>
                <a:xfrm flipH="1">
                  <a:off x="7655512"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4"/>
                <p:cNvSpPr/>
                <p:nvPr/>
              </p:nvSpPr>
              <p:spPr>
                <a:xfrm flipH="1">
                  <a:off x="7740496"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4"/>
                <p:cNvSpPr/>
                <p:nvPr/>
              </p:nvSpPr>
              <p:spPr>
                <a:xfrm flipH="1">
                  <a:off x="7825485" y="4277321"/>
                  <a:ext cx="95633" cy="85004"/>
                </a:xfrm>
                <a:custGeom>
                  <a:avLst/>
                  <a:gdLst/>
                  <a:ahLst/>
                  <a:cxnLst/>
                  <a:rect l="l" t="t" r="r" b="b"/>
                  <a:pathLst>
                    <a:path w="12245"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4"/>
                <p:cNvSpPr/>
                <p:nvPr/>
              </p:nvSpPr>
              <p:spPr>
                <a:xfrm flipH="1">
                  <a:off x="7921094" y="4277321"/>
                  <a:ext cx="74382" cy="85004"/>
                </a:xfrm>
                <a:custGeom>
                  <a:avLst/>
                  <a:gdLst/>
                  <a:ahLst/>
                  <a:cxnLst/>
                  <a:rect l="l" t="t" r="r" b="b"/>
                  <a:pathLst>
                    <a:path w="9524" h="10884" extrusionOk="0">
                      <a:moveTo>
                        <a:pt x="0" y="0"/>
                      </a:moveTo>
                      <a:lnTo>
                        <a:pt x="0" y="10884"/>
                      </a:lnTo>
                      <a:lnTo>
                        <a:pt x="9523" y="1088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24"/>
                <p:cNvSpPr/>
                <p:nvPr/>
              </p:nvSpPr>
              <p:spPr>
                <a:xfrm flipH="1">
                  <a:off x="799544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4"/>
                <p:cNvSpPr/>
                <p:nvPr/>
              </p:nvSpPr>
              <p:spPr>
                <a:xfrm flipH="1">
                  <a:off x="8080438" y="4277321"/>
                  <a:ext cx="95649" cy="85004"/>
                </a:xfrm>
                <a:custGeom>
                  <a:avLst/>
                  <a:gdLst/>
                  <a:ahLst/>
                  <a:cxnLst/>
                  <a:rect l="l" t="t" r="r" b="b"/>
                  <a:pathLst>
                    <a:path w="12247" h="10884" extrusionOk="0">
                      <a:moveTo>
                        <a:pt x="1" y="0"/>
                      </a:moveTo>
                      <a:lnTo>
                        <a:pt x="1" y="10884"/>
                      </a:lnTo>
                      <a:lnTo>
                        <a:pt x="12247" y="1088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4"/>
                <p:cNvSpPr/>
                <p:nvPr/>
              </p:nvSpPr>
              <p:spPr>
                <a:xfrm flipH="1">
                  <a:off x="8176054"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4"/>
                <p:cNvSpPr/>
                <p:nvPr/>
              </p:nvSpPr>
              <p:spPr>
                <a:xfrm flipH="1">
                  <a:off x="825041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4"/>
                <p:cNvSpPr/>
                <p:nvPr/>
              </p:nvSpPr>
              <p:spPr>
                <a:xfrm flipH="1">
                  <a:off x="8335399" y="4277321"/>
                  <a:ext cx="95641" cy="85004"/>
                </a:xfrm>
                <a:custGeom>
                  <a:avLst/>
                  <a:gdLst/>
                  <a:ahLst/>
                  <a:cxnLst/>
                  <a:rect l="l" t="t" r="r" b="b"/>
                  <a:pathLst>
                    <a:path w="12246" h="10884" extrusionOk="0">
                      <a:moveTo>
                        <a:pt x="1" y="0"/>
                      </a:moveTo>
                      <a:lnTo>
                        <a:pt x="1"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4"/>
                <p:cNvSpPr/>
                <p:nvPr/>
              </p:nvSpPr>
              <p:spPr>
                <a:xfrm flipH="1">
                  <a:off x="8431015"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4"/>
                <p:cNvSpPr/>
                <p:nvPr/>
              </p:nvSpPr>
              <p:spPr>
                <a:xfrm flipH="1">
                  <a:off x="850537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4"/>
                <p:cNvSpPr/>
                <p:nvPr/>
              </p:nvSpPr>
              <p:spPr>
                <a:xfrm flipH="1">
                  <a:off x="8590359" y="4277321"/>
                  <a:ext cx="95641" cy="85004"/>
                </a:xfrm>
                <a:custGeom>
                  <a:avLst/>
                  <a:gdLst/>
                  <a:ahLst/>
                  <a:cxnLst/>
                  <a:rect l="l" t="t" r="r" b="b"/>
                  <a:pathLst>
                    <a:path w="12246"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4"/>
                <p:cNvSpPr/>
                <p:nvPr/>
              </p:nvSpPr>
              <p:spPr>
                <a:xfrm flipH="1">
                  <a:off x="731555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4"/>
                <p:cNvSpPr/>
                <p:nvPr/>
              </p:nvSpPr>
              <p:spPr>
                <a:xfrm flipH="1">
                  <a:off x="7400551"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4"/>
                <p:cNvSpPr/>
                <p:nvPr/>
              </p:nvSpPr>
              <p:spPr>
                <a:xfrm flipH="1">
                  <a:off x="7485535" y="4181710"/>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4"/>
                <p:cNvSpPr/>
                <p:nvPr/>
              </p:nvSpPr>
              <p:spPr>
                <a:xfrm flipH="1">
                  <a:off x="7570520"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4"/>
                <p:cNvSpPr/>
                <p:nvPr/>
              </p:nvSpPr>
              <p:spPr>
                <a:xfrm flipH="1">
                  <a:off x="7655512"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4"/>
                <p:cNvSpPr/>
                <p:nvPr/>
              </p:nvSpPr>
              <p:spPr>
                <a:xfrm flipH="1">
                  <a:off x="7740496"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4"/>
                <p:cNvSpPr/>
                <p:nvPr/>
              </p:nvSpPr>
              <p:spPr>
                <a:xfrm flipH="1">
                  <a:off x="7825485" y="4181710"/>
                  <a:ext cx="95633" cy="95641"/>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4"/>
                <p:cNvSpPr/>
                <p:nvPr/>
              </p:nvSpPr>
              <p:spPr>
                <a:xfrm flipH="1">
                  <a:off x="7921094" y="4181710"/>
                  <a:ext cx="74382" cy="95641"/>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4"/>
                <p:cNvSpPr/>
                <p:nvPr/>
              </p:nvSpPr>
              <p:spPr>
                <a:xfrm flipH="1">
                  <a:off x="799544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4"/>
                <p:cNvSpPr/>
                <p:nvPr/>
              </p:nvSpPr>
              <p:spPr>
                <a:xfrm flipH="1">
                  <a:off x="8080438" y="4181710"/>
                  <a:ext cx="95649" cy="95641"/>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4"/>
                <p:cNvSpPr/>
                <p:nvPr/>
              </p:nvSpPr>
              <p:spPr>
                <a:xfrm flipH="1">
                  <a:off x="8176054"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4"/>
                <p:cNvSpPr/>
                <p:nvPr/>
              </p:nvSpPr>
              <p:spPr>
                <a:xfrm flipH="1">
                  <a:off x="825041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4"/>
                <p:cNvSpPr/>
                <p:nvPr/>
              </p:nvSpPr>
              <p:spPr>
                <a:xfrm flipH="1">
                  <a:off x="8335399" y="4181710"/>
                  <a:ext cx="95641" cy="95641"/>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4"/>
                <p:cNvSpPr/>
                <p:nvPr/>
              </p:nvSpPr>
              <p:spPr>
                <a:xfrm flipH="1">
                  <a:off x="8431015"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4"/>
                <p:cNvSpPr/>
                <p:nvPr/>
              </p:nvSpPr>
              <p:spPr>
                <a:xfrm flipH="1">
                  <a:off x="850537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4"/>
                <p:cNvSpPr/>
                <p:nvPr/>
              </p:nvSpPr>
              <p:spPr>
                <a:xfrm flipH="1">
                  <a:off x="8590359" y="4181710"/>
                  <a:ext cx="95641" cy="95641"/>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4"/>
                <p:cNvSpPr/>
                <p:nvPr/>
              </p:nvSpPr>
              <p:spPr>
                <a:xfrm flipH="1">
                  <a:off x="731555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4"/>
                <p:cNvSpPr/>
                <p:nvPr/>
              </p:nvSpPr>
              <p:spPr>
                <a:xfrm flipH="1">
                  <a:off x="7400551"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4"/>
                <p:cNvSpPr/>
                <p:nvPr/>
              </p:nvSpPr>
              <p:spPr>
                <a:xfrm flipH="1">
                  <a:off x="7485535" y="4107344"/>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4"/>
                <p:cNvSpPr/>
                <p:nvPr/>
              </p:nvSpPr>
              <p:spPr>
                <a:xfrm flipH="1">
                  <a:off x="7570520"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4"/>
                <p:cNvSpPr/>
                <p:nvPr/>
              </p:nvSpPr>
              <p:spPr>
                <a:xfrm flipH="1">
                  <a:off x="7655512"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4"/>
                <p:cNvSpPr/>
                <p:nvPr/>
              </p:nvSpPr>
              <p:spPr>
                <a:xfrm flipH="1">
                  <a:off x="7740496"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4"/>
                <p:cNvSpPr/>
                <p:nvPr/>
              </p:nvSpPr>
              <p:spPr>
                <a:xfrm flipH="1">
                  <a:off x="7825485" y="4107344"/>
                  <a:ext cx="95633" cy="74390"/>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4"/>
                <p:cNvSpPr/>
                <p:nvPr/>
              </p:nvSpPr>
              <p:spPr>
                <a:xfrm flipH="1">
                  <a:off x="7921094" y="4107344"/>
                  <a:ext cx="74382" cy="74390"/>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4"/>
                <p:cNvSpPr/>
                <p:nvPr/>
              </p:nvSpPr>
              <p:spPr>
                <a:xfrm flipH="1">
                  <a:off x="799544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4"/>
                <p:cNvSpPr/>
                <p:nvPr/>
              </p:nvSpPr>
              <p:spPr>
                <a:xfrm flipH="1">
                  <a:off x="8080438" y="4107344"/>
                  <a:ext cx="95649" cy="74390"/>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4"/>
                <p:cNvSpPr/>
                <p:nvPr/>
              </p:nvSpPr>
              <p:spPr>
                <a:xfrm flipH="1">
                  <a:off x="8176054"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4"/>
                <p:cNvSpPr/>
                <p:nvPr/>
              </p:nvSpPr>
              <p:spPr>
                <a:xfrm flipH="1">
                  <a:off x="825041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4"/>
                <p:cNvSpPr/>
                <p:nvPr/>
              </p:nvSpPr>
              <p:spPr>
                <a:xfrm flipH="1">
                  <a:off x="8335399" y="4107344"/>
                  <a:ext cx="95641" cy="74390"/>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4"/>
                <p:cNvSpPr/>
                <p:nvPr/>
              </p:nvSpPr>
              <p:spPr>
                <a:xfrm flipH="1">
                  <a:off x="8431015"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4"/>
                <p:cNvSpPr/>
                <p:nvPr/>
              </p:nvSpPr>
              <p:spPr>
                <a:xfrm flipH="1">
                  <a:off x="850537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4"/>
                <p:cNvSpPr/>
                <p:nvPr/>
              </p:nvSpPr>
              <p:spPr>
                <a:xfrm flipH="1">
                  <a:off x="8590359" y="4107344"/>
                  <a:ext cx="95641" cy="74390"/>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4"/>
                <p:cNvSpPr/>
                <p:nvPr/>
              </p:nvSpPr>
              <p:spPr>
                <a:xfrm flipH="1">
                  <a:off x="731555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4"/>
                <p:cNvSpPr/>
                <p:nvPr/>
              </p:nvSpPr>
              <p:spPr>
                <a:xfrm flipH="1">
                  <a:off x="7400551"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4"/>
                <p:cNvSpPr/>
                <p:nvPr/>
              </p:nvSpPr>
              <p:spPr>
                <a:xfrm flipH="1">
                  <a:off x="7485535"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4"/>
                <p:cNvSpPr/>
                <p:nvPr/>
              </p:nvSpPr>
              <p:spPr>
                <a:xfrm flipH="1">
                  <a:off x="7570520"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4"/>
                <p:cNvSpPr/>
                <p:nvPr/>
              </p:nvSpPr>
              <p:spPr>
                <a:xfrm flipH="1">
                  <a:off x="7655512"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4"/>
                <p:cNvSpPr/>
                <p:nvPr/>
              </p:nvSpPr>
              <p:spPr>
                <a:xfrm flipH="1">
                  <a:off x="7740496"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4"/>
                <p:cNvSpPr/>
                <p:nvPr/>
              </p:nvSpPr>
              <p:spPr>
                <a:xfrm flipH="1">
                  <a:off x="7825485" y="402235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4"/>
                <p:cNvSpPr/>
                <p:nvPr/>
              </p:nvSpPr>
              <p:spPr>
                <a:xfrm flipH="1">
                  <a:off x="7921094" y="402235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4"/>
                <p:cNvSpPr/>
                <p:nvPr/>
              </p:nvSpPr>
              <p:spPr>
                <a:xfrm flipH="1">
                  <a:off x="799544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4"/>
                <p:cNvSpPr/>
                <p:nvPr/>
              </p:nvSpPr>
              <p:spPr>
                <a:xfrm flipH="1">
                  <a:off x="8080438" y="402235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4"/>
                <p:cNvSpPr/>
                <p:nvPr/>
              </p:nvSpPr>
              <p:spPr>
                <a:xfrm flipH="1">
                  <a:off x="8176054"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4"/>
                <p:cNvSpPr/>
                <p:nvPr/>
              </p:nvSpPr>
              <p:spPr>
                <a:xfrm flipH="1">
                  <a:off x="825041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4"/>
                <p:cNvSpPr/>
                <p:nvPr/>
              </p:nvSpPr>
              <p:spPr>
                <a:xfrm flipH="1">
                  <a:off x="8335399" y="4022352"/>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4"/>
                <p:cNvSpPr/>
                <p:nvPr/>
              </p:nvSpPr>
              <p:spPr>
                <a:xfrm flipH="1">
                  <a:off x="8431015"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4"/>
                <p:cNvSpPr/>
                <p:nvPr/>
              </p:nvSpPr>
              <p:spPr>
                <a:xfrm flipH="1">
                  <a:off x="850537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4"/>
                <p:cNvSpPr/>
                <p:nvPr/>
              </p:nvSpPr>
              <p:spPr>
                <a:xfrm flipH="1">
                  <a:off x="8590359" y="4022352"/>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4"/>
                <p:cNvSpPr/>
                <p:nvPr/>
              </p:nvSpPr>
              <p:spPr>
                <a:xfrm flipH="1">
                  <a:off x="731555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4"/>
                <p:cNvSpPr/>
                <p:nvPr/>
              </p:nvSpPr>
              <p:spPr>
                <a:xfrm flipH="1">
                  <a:off x="7400551"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4"/>
                <p:cNvSpPr/>
                <p:nvPr/>
              </p:nvSpPr>
              <p:spPr>
                <a:xfrm flipH="1">
                  <a:off x="7485535" y="3926748"/>
                  <a:ext cx="85012" cy="95633"/>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4"/>
                <p:cNvSpPr/>
                <p:nvPr/>
              </p:nvSpPr>
              <p:spPr>
                <a:xfrm flipH="1">
                  <a:off x="7570520"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24"/>
                <p:cNvSpPr/>
                <p:nvPr/>
              </p:nvSpPr>
              <p:spPr>
                <a:xfrm flipH="1">
                  <a:off x="7655512"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24"/>
                <p:cNvSpPr/>
                <p:nvPr/>
              </p:nvSpPr>
              <p:spPr>
                <a:xfrm flipH="1">
                  <a:off x="7740496"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4"/>
                <p:cNvSpPr/>
                <p:nvPr/>
              </p:nvSpPr>
              <p:spPr>
                <a:xfrm flipH="1">
                  <a:off x="7825485" y="3926748"/>
                  <a:ext cx="95633" cy="95633"/>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4"/>
                <p:cNvSpPr/>
                <p:nvPr/>
              </p:nvSpPr>
              <p:spPr>
                <a:xfrm flipH="1">
                  <a:off x="7921094" y="3926748"/>
                  <a:ext cx="74382" cy="95633"/>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4"/>
                <p:cNvSpPr/>
                <p:nvPr/>
              </p:nvSpPr>
              <p:spPr>
                <a:xfrm flipH="1">
                  <a:off x="799544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4"/>
                <p:cNvSpPr/>
                <p:nvPr/>
              </p:nvSpPr>
              <p:spPr>
                <a:xfrm flipH="1">
                  <a:off x="8080438" y="3926748"/>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4"/>
                <p:cNvSpPr/>
                <p:nvPr/>
              </p:nvSpPr>
              <p:spPr>
                <a:xfrm flipH="1">
                  <a:off x="8176054"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4"/>
                <p:cNvSpPr/>
                <p:nvPr/>
              </p:nvSpPr>
              <p:spPr>
                <a:xfrm flipH="1">
                  <a:off x="825041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4"/>
                <p:cNvSpPr/>
                <p:nvPr/>
              </p:nvSpPr>
              <p:spPr>
                <a:xfrm flipH="1">
                  <a:off x="8335399" y="3926748"/>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4"/>
                <p:cNvSpPr/>
                <p:nvPr/>
              </p:nvSpPr>
              <p:spPr>
                <a:xfrm flipH="1">
                  <a:off x="8431015"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4"/>
                <p:cNvSpPr/>
                <p:nvPr/>
              </p:nvSpPr>
              <p:spPr>
                <a:xfrm flipH="1">
                  <a:off x="850537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4"/>
                <p:cNvSpPr/>
                <p:nvPr/>
              </p:nvSpPr>
              <p:spPr>
                <a:xfrm flipH="1">
                  <a:off x="8590359" y="3926748"/>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4"/>
                <p:cNvSpPr/>
                <p:nvPr/>
              </p:nvSpPr>
              <p:spPr>
                <a:xfrm flipH="1">
                  <a:off x="731555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24"/>
                <p:cNvSpPr/>
                <p:nvPr/>
              </p:nvSpPr>
              <p:spPr>
                <a:xfrm flipH="1">
                  <a:off x="7400551"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24"/>
                <p:cNvSpPr/>
                <p:nvPr/>
              </p:nvSpPr>
              <p:spPr>
                <a:xfrm flipH="1">
                  <a:off x="7485535" y="3852383"/>
                  <a:ext cx="85012" cy="74390"/>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4"/>
                <p:cNvSpPr/>
                <p:nvPr/>
              </p:nvSpPr>
              <p:spPr>
                <a:xfrm flipH="1">
                  <a:off x="7570520"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4"/>
                <p:cNvSpPr/>
                <p:nvPr/>
              </p:nvSpPr>
              <p:spPr>
                <a:xfrm flipH="1">
                  <a:off x="7655512"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4"/>
                <p:cNvSpPr/>
                <p:nvPr/>
              </p:nvSpPr>
              <p:spPr>
                <a:xfrm flipH="1">
                  <a:off x="7740496"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4"/>
                <p:cNvSpPr/>
                <p:nvPr/>
              </p:nvSpPr>
              <p:spPr>
                <a:xfrm flipH="1">
                  <a:off x="7825485" y="3852383"/>
                  <a:ext cx="95633" cy="74390"/>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4"/>
                <p:cNvSpPr/>
                <p:nvPr/>
              </p:nvSpPr>
              <p:spPr>
                <a:xfrm flipH="1">
                  <a:off x="7921094" y="3852383"/>
                  <a:ext cx="74382" cy="74390"/>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4"/>
                <p:cNvSpPr/>
                <p:nvPr/>
              </p:nvSpPr>
              <p:spPr>
                <a:xfrm flipH="1">
                  <a:off x="799544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4"/>
                <p:cNvSpPr/>
                <p:nvPr/>
              </p:nvSpPr>
              <p:spPr>
                <a:xfrm flipH="1">
                  <a:off x="8080438" y="3852383"/>
                  <a:ext cx="95649" cy="74390"/>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4"/>
                <p:cNvSpPr/>
                <p:nvPr/>
              </p:nvSpPr>
              <p:spPr>
                <a:xfrm flipH="1">
                  <a:off x="8176054"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4"/>
                <p:cNvSpPr/>
                <p:nvPr/>
              </p:nvSpPr>
              <p:spPr>
                <a:xfrm flipH="1">
                  <a:off x="825041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4"/>
                <p:cNvSpPr/>
                <p:nvPr/>
              </p:nvSpPr>
              <p:spPr>
                <a:xfrm flipH="1">
                  <a:off x="8335399" y="3852383"/>
                  <a:ext cx="95641" cy="74390"/>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4"/>
                <p:cNvSpPr/>
                <p:nvPr/>
              </p:nvSpPr>
              <p:spPr>
                <a:xfrm flipH="1">
                  <a:off x="8431015"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4"/>
                <p:cNvSpPr/>
                <p:nvPr/>
              </p:nvSpPr>
              <p:spPr>
                <a:xfrm flipH="1">
                  <a:off x="850537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4"/>
                <p:cNvSpPr/>
                <p:nvPr/>
              </p:nvSpPr>
              <p:spPr>
                <a:xfrm flipH="1">
                  <a:off x="8590359" y="3852383"/>
                  <a:ext cx="95641" cy="74390"/>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4"/>
                <p:cNvSpPr/>
                <p:nvPr/>
              </p:nvSpPr>
              <p:spPr>
                <a:xfrm flipH="1">
                  <a:off x="7230575" y="4192329"/>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4"/>
                <p:cNvSpPr/>
                <p:nvPr/>
              </p:nvSpPr>
              <p:spPr>
                <a:xfrm flipH="1">
                  <a:off x="7230575" y="4117963"/>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4"/>
                <p:cNvSpPr/>
                <p:nvPr/>
              </p:nvSpPr>
              <p:spPr>
                <a:xfrm flipH="1">
                  <a:off x="7230575" y="4022352"/>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4"/>
                <p:cNvSpPr/>
                <p:nvPr/>
              </p:nvSpPr>
              <p:spPr>
                <a:xfrm flipH="1">
                  <a:off x="7230575" y="3937368"/>
                  <a:ext cx="85012" cy="85012"/>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4"/>
                <p:cNvSpPr/>
                <p:nvPr/>
              </p:nvSpPr>
              <p:spPr>
                <a:xfrm flipH="1">
                  <a:off x="7230575" y="3863002"/>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4"/>
                <p:cNvSpPr/>
                <p:nvPr/>
              </p:nvSpPr>
              <p:spPr>
                <a:xfrm flipH="1">
                  <a:off x="7400551"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4"/>
                <p:cNvSpPr/>
                <p:nvPr/>
              </p:nvSpPr>
              <p:spPr>
                <a:xfrm flipH="1">
                  <a:off x="7485535"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4"/>
                <p:cNvSpPr/>
                <p:nvPr/>
              </p:nvSpPr>
              <p:spPr>
                <a:xfrm flipH="1">
                  <a:off x="7570520"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4"/>
                <p:cNvSpPr/>
                <p:nvPr/>
              </p:nvSpPr>
              <p:spPr>
                <a:xfrm flipH="1">
                  <a:off x="7740496"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4"/>
                <p:cNvSpPr/>
                <p:nvPr/>
              </p:nvSpPr>
              <p:spPr>
                <a:xfrm flipH="1">
                  <a:off x="7825485" y="3767391"/>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4"/>
                <p:cNvSpPr/>
                <p:nvPr/>
              </p:nvSpPr>
              <p:spPr>
                <a:xfrm flipH="1">
                  <a:off x="7921094" y="3767391"/>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24"/>
                <p:cNvSpPr/>
                <p:nvPr/>
              </p:nvSpPr>
              <p:spPr>
                <a:xfrm flipH="1">
                  <a:off x="799544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24"/>
                <p:cNvSpPr/>
                <p:nvPr/>
              </p:nvSpPr>
              <p:spPr>
                <a:xfrm flipH="1">
                  <a:off x="8080438" y="3767391"/>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4"/>
                <p:cNvSpPr/>
                <p:nvPr/>
              </p:nvSpPr>
              <p:spPr>
                <a:xfrm flipH="1">
                  <a:off x="8176054"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4"/>
                <p:cNvSpPr/>
                <p:nvPr/>
              </p:nvSpPr>
              <p:spPr>
                <a:xfrm flipH="1">
                  <a:off x="825041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4"/>
                <p:cNvSpPr/>
                <p:nvPr/>
              </p:nvSpPr>
              <p:spPr>
                <a:xfrm flipH="1">
                  <a:off x="8335399" y="3767391"/>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4"/>
                <p:cNvSpPr/>
                <p:nvPr/>
              </p:nvSpPr>
              <p:spPr>
                <a:xfrm flipH="1">
                  <a:off x="8431015"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4"/>
                <p:cNvSpPr/>
                <p:nvPr/>
              </p:nvSpPr>
              <p:spPr>
                <a:xfrm flipH="1">
                  <a:off x="850537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4"/>
                <p:cNvSpPr/>
                <p:nvPr/>
              </p:nvSpPr>
              <p:spPr>
                <a:xfrm flipH="1">
                  <a:off x="8590359" y="3767391"/>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4"/>
                <p:cNvSpPr/>
                <p:nvPr/>
              </p:nvSpPr>
              <p:spPr>
                <a:xfrm flipH="1">
                  <a:off x="8176054"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4"/>
                <p:cNvSpPr/>
                <p:nvPr/>
              </p:nvSpPr>
              <p:spPr>
                <a:xfrm flipH="1">
                  <a:off x="825041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4"/>
                <p:cNvSpPr/>
                <p:nvPr/>
              </p:nvSpPr>
              <p:spPr>
                <a:xfrm flipH="1">
                  <a:off x="8335399" y="3671779"/>
                  <a:ext cx="95641" cy="95641"/>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4"/>
                <p:cNvSpPr/>
                <p:nvPr/>
              </p:nvSpPr>
              <p:spPr>
                <a:xfrm flipH="1">
                  <a:off x="8431015"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4"/>
                <p:cNvSpPr/>
                <p:nvPr/>
              </p:nvSpPr>
              <p:spPr>
                <a:xfrm flipH="1">
                  <a:off x="850537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24"/>
                <p:cNvSpPr/>
                <p:nvPr/>
              </p:nvSpPr>
              <p:spPr>
                <a:xfrm flipH="1">
                  <a:off x="8590359" y="3671779"/>
                  <a:ext cx="95641" cy="95641"/>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4"/>
                <p:cNvSpPr/>
                <p:nvPr/>
              </p:nvSpPr>
              <p:spPr>
                <a:xfrm flipH="1">
                  <a:off x="8080438" y="3597414"/>
                  <a:ext cx="95649" cy="74390"/>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4"/>
                <p:cNvSpPr/>
                <p:nvPr/>
              </p:nvSpPr>
              <p:spPr>
                <a:xfrm flipH="1">
                  <a:off x="8176054"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4"/>
                <p:cNvSpPr/>
                <p:nvPr/>
              </p:nvSpPr>
              <p:spPr>
                <a:xfrm flipH="1">
                  <a:off x="825041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4"/>
                <p:cNvSpPr/>
                <p:nvPr/>
              </p:nvSpPr>
              <p:spPr>
                <a:xfrm flipH="1">
                  <a:off x="8335399" y="3597414"/>
                  <a:ext cx="95641" cy="74390"/>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4"/>
                <p:cNvSpPr/>
                <p:nvPr/>
              </p:nvSpPr>
              <p:spPr>
                <a:xfrm flipH="1">
                  <a:off x="8431015"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4"/>
                <p:cNvSpPr/>
                <p:nvPr/>
              </p:nvSpPr>
              <p:spPr>
                <a:xfrm flipH="1">
                  <a:off x="850537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4"/>
                <p:cNvSpPr/>
                <p:nvPr/>
              </p:nvSpPr>
              <p:spPr>
                <a:xfrm flipH="1">
                  <a:off x="8590359" y="3597414"/>
                  <a:ext cx="95641" cy="74390"/>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4"/>
                <p:cNvSpPr/>
                <p:nvPr/>
              </p:nvSpPr>
              <p:spPr>
                <a:xfrm flipH="1">
                  <a:off x="8685973" y="3693026"/>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4"/>
                <p:cNvSpPr/>
                <p:nvPr/>
              </p:nvSpPr>
              <p:spPr>
                <a:xfrm flipH="1">
                  <a:off x="8685973" y="3852383"/>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4"/>
                <p:cNvSpPr/>
                <p:nvPr/>
              </p:nvSpPr>
              <p:spPr>
                <a:xfrm flipH="1">
                  <a:off x="8685973" y="3937368"/>
                  <a:ext cx="85012" cy="85012"/>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4"/>
                <p:cNvSpPr/>
                <p:nvPr/>
              </p:nvSpPr>
              <p:spPr>
                <a:xfrm flipH="1">
                  <a:off x="8685973"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4"/>
                <p:cNvSpPr/>
                <p:nvPr/>
              </p:nvSpPr>
              <p:spPr>
                <a:xfrm flipH="1">
                  <a:off x="8685973" y="4107344"/>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4"/>
                <p:cNvSpPr/>
                <p:nvPr/>
              </p:nvSpPr>
              <p:spPr>
                <a:xfrm flipH="1">
                  <a:off x="8685973" y="4192329"/>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4"/>
                <p:cNvSpPr/>
                <p:nvPr/>
              </p:nvSpPr>
              <p:spPr>
                <a:xfrm flipH="1">
                  <a:off x="8080438" y="3501811"/>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4"/>
                <p:cNvSpPr/>
                <p:nvPr/>
              </p:nvSpPr>
              <p:spPr>
                <a:xfrm flipH="1">
                  <a:off x="8335399" y="3501811"/>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4"/>
                <p:cNvSpPr/>
                <p:nvPr/>
              </p:nvSpPr>
              <p:spPr>
                <a:xfrm flipH="1">
                  <a:off x="8431015"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4"/>
                <p:cNvSpPr/>
                <p:nvPr/>
              </p:nvSpPr>
              <p:spPr>
                <a:xfrm flipH="1">
                  <a:off x="850537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4"/>
                <p:cNvSpPr/>
                <p:nvPr/>
              </p:nvSpPr>
              <p:spPr>
                <a:xfrm flipH="1">
                  <a:off x="8590359" y="3501811"/>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8" name="Google Shape;4288;p24"/>
            <p:cNvGrpSpPr/>
            <p:nvPr/>
          </p:nvGrpSpPr>
          <p:grpSpPr>
            <a:xfrm>
              <a:off x="414191" y="3387487"/>
              <a:ext cx="636299" cy="675799"/>
              <a:chOff x="6163859" y="4325295"/>
              <a:chExt cx="1007280" cy="1069810"/>
            </a:xfrm>
          </p:grpSpPr>
          <p:sp>
            <p:nvSpPr>
              <p:cNvPr id="4289" name="Google Shape;4289;p24"/>
              <p:cNvSpPr/>
              <p:nvPr/>
            </p:nvSpPr>
            <p:spPr>
              <a:xfrm>
                <a:off x="6719586" y="5332558"/>
                <a:ext cx="62541" cy="62546"/>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4"/>
              <p:cNvSpPr/>
              <p:nvPr/>
            </p:nvSpPr>
            <p:spPr>
              <a:xfrm>
                <a:off x="6670963" y="5332558"/>
                <a:ext cx="48644" cy="62546"/>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4"/>
              <p:cNvSpPr/>
              <p:nvPr/>
            </p:nvSpPr>
            <p:spPr>
              <a:xfrm>
                <a:off x="6615387" y="5332558"/>
                <a:ext cx="55600" cy="62546"/>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24"/>
              <p:cNvSpPr/>
              <p:nvPr/>
            </p:nvSpPr>
            <p:spPr>
              <a:xfrm>
                <a:off x="6552862" y="5332558"/>
                <a:ext cx="62552" cy="62546"/>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24"/>
              <p:cNvSpPr/>
              <p:nvPr/>
            </p:nvSpPr>
            <p:spPr>
              <a:xfrm>
                <a:off x="6719586" y="5276982"/>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4"/>
              <p:cNvSpPr/>
              <p:nvPr/>
            </p:nvSpPr>
            <p:spPr>
              <a:xfrm>
                <a:off x="6670963" y="5276982"/>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4"/>
              <p:cNvSpPr/>
              <p:nvPr/>
            </p:nvSpPr>
            <p:spPr>
              <a:xfrm>
                <a:off x="6615387" y="527698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4"/>
              <p:cNvSpPr/>
              <p:nvPr/>
            </p:nvSpPr>
            <p:spPr>
              <a:xfrm>
                <a:off x="6552862" y="5276982"/>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4"/>
              <p:cNvSpPr/>
              <p:nvPr/>
            </p:nvSpPr>
            <p:spPr>
              <a:xfrm>
                <a:off x="6719586" y="522141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4"/>
              <p:cNvSpPr/>
              <p:nvPr/>
            </p:nvSpPr>
            <p:spPr>
              <a:xfrm>
                <a:off x="6670963" y="522141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4"/>
              <p:cNvSpPr/>
              <p:nvPr/>
            </p:nvSpPr>
            <p:spPr>
              <a:xfrm>
                <a:off x="6615387" y="522141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4"/>
              <p:cNvSpPr/>
              <p:nvPr/>
            </p:nvSpPr>
            <p:spPr>
              <a:xfrm>
                <a:off x="6552862" y="522141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4"/>
              <p:cNvSpPr/>
              <p:nvPr/>
            </p:nvSpPr>
            <p:spPr>
              <a:xfrm>
                <a:off x="6719586" y="5165834"/>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4"/>
              <p:cNvSpPr/>
              <p:nvPr/>
            </p:nvSpPr>
            <p:spPr>
              <a:xfrm>
                <a:off x="6670963" y="5165834"/>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4"/>
              <p:cNvSpPr/>
              <p:nvPr/>
            </p:nvSpPr>
            <p:spPr>
              <a:xfrm>
                <a:off x="6615387" y="5165834"/>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4"/>
              <p:cNvSpPr/>
              <p:nvPr/>
            </p:nvSpPr>
            <p:spPr>
              <a:xfrm>
                <a:off x="6552862" y="5165834"/>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4"/>
              <p:cNvSpPr/>
              <p:nvPr/>
            </p:nvSpPr>
            <p:spPr>
              <a:xfrm>
                <a:off x="6719586" y="5110263"/>
                <a:ext cx="62541" cy="55595"/>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4"/>
              <p:cNvSpPr/>
              <p:nvPr/>
            </p:nvSpPr>
            <p:spPr>
              <a:xfrm>
                <a:off x="6670963" y="5110263"/>
                <a:ext cx="48644" cy="55595"/>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4"/>
              <p:cNvSpPr/>
              <p:nvPr/>
            </p:nvSpPr>
            <p:spPr>
              <a:xfrm>
                <a:off x="6615387" y="5110263"/>
                <a:ext cx="55600" cy="55595"/>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4"/>
              <p:cNvSpPr/>
              <p:nvPr/>
            </p:nvSpPr>
            <p:spPr>
              <a:xfrm>
                <a:off x="6552862" y="5110263"/>
                <a:ext cx="62552" cy="55595"/>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4"/>
              <p:cNvSpPr/>
              <p:nvPr/>
            </p:nvSpPr>
            <p:spPr>
              <a:xfrm>
                <a:off x="6837677"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4"/>
              <p:cNvSpPr/>
              <p:nvPr/>
            </p:nvSpPr>
            <p:spPr>
              <a:xfrm>
                <a:off x="6782101"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4"/>
              <p:cNvSpPr/>
              <p:nvPr/>
            </p:nvSpPr>
            <p:spPr>
              <a:xfrm>
                <a:off x="6719586" y="505469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4"/>
              <p:cNvSpPr/>
              <p:nvPr/>
            </p:nvSpPr>
            <p:spPr>
              <a:xfrm>
                <a:off x="6670963" y="505469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4"/>
              <p:cNvSpPr/>
              <p:nvPr/>
            </p:nvSpPr>
            <p:spPr>
              <a:xfrm>
                <a:off x="6615387"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4"/>
              <p:cNvSpPr/>
              <p:nvPr/>
            </p:nvSpPr>
            <p:spPr>
              <a:xfrm>
                <a:off x="6552862" y="505469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4"/>
              <p:cNvSpPr/>
              <p:nvPr/>
            </p:nvSpPr>
            <p:spPr>
              <a:xfrm>
                <a:off x="6504240" y="5054691"/>
                <a:ext cx="48649" cy="55595"/>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4"/>
              <p:cNvSpPr/>
              <p:nvPr/>
            </p:nvSpPr>
            <p:spPr>
              <a:xfrm>
                <a:off x="6448669"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4"/>
              <p:cNvSpPr/>
              <p:nvPr/>
            </p:nvSpPr>
            <p:spPr>
              <a:xfrm>
                <a:off x="6386148" y="5054691"/>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4"/>
              <p:cNvSpPr/>
              <p:nvPr/>
            </p:nvSpPr>
            <p:spPr>
              <a:xfrm>
                <a:off x="6837677" y="499911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4"/>
              <p:cNvSpPr/>
              <p:nvPr/>
            </p:nvSpPr>
            <p:spPr>
              <a:xfrm>
                <a:off x="6615387" y="4999115"/>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4"/>
              <p:cNvSpPr/>
              <p:nvPr/>
            </p:nvSpPr>
            <p:spPr>
              <a:xfrm>
                <a:off x="6386148" y="4999115"/>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4"/>
              <p:cNvSpPr/>
              <p:nvPr/>
            </p:nvSpPr>
            <p:spPr>
              <a:xfrm>
                <a:off x="6837677" y="4943544"/>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4"/>
              <p:cNvSpPr/>
              <p:nvPr/>
            </p:nvSpPr>
            <p:spPr>
              <a:xfrm>
                <a:off x="6615387" y="4943544"/>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4"/>
              <p:cNvSpPr/>
              <p:nvPr/>
            </p:nvSpPr>
            <p:spPr>
              <a:xfrm>
                <a:off x="6386148" y="4943544"/>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4"/>
              <p:cNvSpPr/>
              <p:nvPr/>
            </p:nvSpPr>
            <p:spPr>
              <a:xfrm>
                <a:off x="6837677" y="4887972"/>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4"/>
              <p:cNvSpPr/>
              <p:nvPr/>
            </p:nvSpPr>
            <p:spPr>
              <a:xfrm>
                <a:off x="6615387" y="488797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4"/>
              <p:cNvSpPr/>
              <p:nvPr/>
            </p:nvSpPr>
            <p:spPr>
              <a:xfrm>
                <a:off x="6386148" y="4887972"/>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4"/>
              <p:cNvSpPr/>
              <p:nvPr/>
            </p:nvSpPr>
            <p:spPr>
              <a:xfrm>
                <a:off x="705996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4"/>
              <p:cNvSpPr/>
              <p:nvPr/>
            </p:nvSpPr>
            <p:spPr>
              <a:xfrm>
                <a:off x="7004396"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4"/>
              <p:cNvSpPr/>
              <p:nvPr/>
            </p:nvSpPr>
            <p:spPr>
              <a:xfrm>
                <a:off x="6948824" y="4832401"/>
                <a:ext cx="55595" cy="55590"/>
              </a:xfrm>
              <a:custGeom>
                <a:avLst/>
                <a:gdLst/>
                <a:ahLst/>
                <a:cxnLst/>
                <a:rect l="l" t="t" r="r" b="b"/>
                <a:pathLst>
                  <a:path w="10885" h="10884" extrusionOk="0">
                    <a:moveTo>
                      <a:pt x="0" y="0"/>
                    </a:moveTo>
                    <a:lnTo>
                      <a:pt x="0" y="10884"/>
                    </a:lnTo>
                    <a:lnTo>
                      <a:pt x="10884" y="10884"/>
                    </a:lnTo>
                    <a:lnTo>
                      <a:pt x="1088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4"/>
              <p:cNvSpPr/>
              <p:nvPr/>
            </p:nvSpPr>
            <p:spPr>
              <a:xfrm>
                <a:off x="6893248"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4"/>
              <p:cNvSpPr/>
              <p:nvPr/>
            </p:nvSpPr>
            <p:spPr>
              <a:xfrm>
                <a:off x="6837677"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4"/>
              <p:cNvSpPr/>
              <p:nvPr/>
            </p:nvSpPr>
            <p:spPr>
              <a:xfrm>
                <a:off x="6782101"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4"/>
              <p:cNvSpPr/>
              <p:nvPr/>
            </p:nvSpPr>
            <p:spPr>
              <a:xfrm>
                <a:off x="6719586" y="4832401"/>
                <a:ext cx="62541" cy="55590"/>
              </a:xfrm>
              <a:custGeom>
                <a:avLst/>
                <a:gdLst/>
                <a:ahLst/>
                <a:cxnLst/>
                <a:rect l="l" t="t" r="r" b="b"/>
                <a:pathLst>
                  <a:path w="12245"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24"/>
              <p:cNvSpPr/>
              <p:nvPr/>
            </p:nvSpPr>
            <p:spPr>
              <a:xfrm>
                <a:off x="6670963" y="4832401"/>
                <a:ext cx="48644" cy="55590"/>
              </a:xfrm>
              <a:custGeom>
                <a:avLst/>
                <a:gdLst/>
                <a:ahLst/>
                <a:cxnLst/>
                <a:rect l="l" t="t" r="r" b="b"/>
                <a:pathLst>
                  <a:path w="9524" h="10884" extrusionOk="0">
                    <a:moveTo>
                      <a:pt x="0" y="0"/>
                    </a:moveTo>
                    <a:lnTo>
                      <a:pt x="0" y="10884"/>
                    </a:lnTo>
                    <a:lnTo>
                      <a:pt x="9523" y="10884"/>
                    </a:lnTo>
                    <a:lnTo>
                      <a:pt x="95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24"/>
              <p:cNvSpPr/>
              <p:nvPr/>
            </p:nvSpPr>
            <p:spPr>
              <a:xfrm>
                <a:off x="661538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4"/>
              <p:cNvSpPr/>
              <p:nvPr/>
            </p:nvSpPr>
            <p:spPr>
              <a:xfrm>
                <a:off x="6552862" y="4832401"/>
                <a:ext cx="62552" cy="55590"/>
              </a:xfrm>
              <a:custGeom>
                <a:avLst/>
                <a:gdLst/>
                <a:ahLst/>
                <a:cxnLst/>
                <a:rect l="l" t="t" r="r" b="b"/>
                <a:pathLst>
                  <a:path w="12247" h="10884" extrusionOk="0">
                    <a:moveTo>
                      <a:pt x="1" y="0"/>
                    </a:moveTo>
                    <a:lnTo>
                      <a:pt x="1" y="10884"/>
                    </a:lnTo>
                    <a:lnTo>
                      <a:pt x="12247" y="10884"/>
                    </a:lnTo>
                    <a:lnTo>
                      <a:pt x="12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4"/>
              <p:cNvSpPr/>
              <p:nvPr/>
            </p:nvSpPr>
            <p:spPr>
              <a:xfrm>
                <a:off x="6504240"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4"/>
              <p:cNvSpPr/>
              <p:nvPr/>
            </p:nvSpPr>
            <p:spPr>
              <a:xfrm>
                <a:off x="6448669"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4"/>
              <p:cNvSpPr/>
              <p:nvPr/>
            </p:nvSpPr>
            <p:spPr>
              <a:xfrm>
                <a:off x="6386148" y="4832401"/>
                <a:ext cx="62546" cy="55590"/>
              </a:xfrm>
              <a:custGeom>
                <a:avLst/>
                <a:gdLst/>
                <a:ahLst/>
                <a:cxnLst/>
                <a:rect l="l" t="t" r="r" b="b"/>
                <a:pathLst>
                  <a:path w="12246" h="10884" extrusionOk="0">
                    <a:moveTo>
                      <a:pt x="1" y="0"/>
                    </a:moveTo>
                    <a:lnTo>
                      <a:pt x="1"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4"/>
              <p:cNvSpPr/>
              <p:nvPr/>
            </p:nvSpPr>
            <p:spPr>
              <a:xfrm>
                <a:off x="6337521"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4"/>
              <p:cNvSpPr/>
              <p:nvPr/>
            </p:nvSpPr>
            <p:spPr>
              <a:xfrm>
                <a:off x="6281950"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4"/>
              <p:cNvSpPr/>
              <p:nvPr/>
            </p:nvSpPr>
            <p:spPr>
              <a:xfrm>
                <a:off x="6219430" y="4832401"/>
                <a:ext cx="62546" cy="55590"/>
              </a:xfrm>
              <a:custGeom>
                <a:avLst/>
                <a:gdLst/>
                <a:ahLst/>
                <a:cxnLst/>
                <a:rect l="l" t="t" r="r" b="b"/>
                <a:pathLst>
                  <a:path w="12246"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4"/>
              <p:cNvSpPr/>
              <p:nvPr/>
            </p:nvSpPr>
            <p:spPr>
              <a:xfrm>
                <a:off x="705996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4"/>
              <p:cNvSpPr/>
              <p:nvPr/>
            </p:nvSpPr>
            <p:spPr>
              <a:xfrm>
                <a:off x="7004396"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4"/>
              <p:cNvSpPr/>
              <p:nvPr/>
            </p:nvSpPr>
            <p:spPr>
              <a:xfrm>
                <a:off x="6948824" y="4769881"/>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4"/>
              <p:cNvSpPr/>
              <p:nvPr/>
            </p:nvSpPr>
            <p:spPr>
              <a:xfrm>
                <a:off x="6893248"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4"/>
              <p:cNvSpPr/>
              <p:nvPr/>
            </p:nvSpPr>
            <p:spPr>
              <a:xfrm>
                <a:off x="6837677"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4"/>
              <p:cNvSpPr/>
              <p:nvPr/>
            </p:nvSpPr>
            <p:spPr>
              <a:xfrm>
                <a:off x="6782101"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4"/>
              <p:cNvSpPr/>
              <p:nvPr/>
            </p:nvSpPr>
            <p:spPr>
              <a:xfrm>
                <a:off x="6719586" y="4769881"/>
                <a:ext cx="62541" cy="62546"/>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24"/>
              <p:cNvSpPr/>
              <p:nvPr/>
            </p:nvSpPr>
            <p:spPr>
              <a:xfrm>
                <a:off x="6670963" y="4769881"/>
                <a:ext cx="48644" cy="62546"/>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24"/>
              <p:cNvSpPr/>
              <p:nvPr/>
            </p:nvSpPr>
            <p:spPr>
              <a:xfrm>
                <a:off x="661538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24"/>
              <p:cNvSpPr/>
              <p:nvPr/>
            </p:nvSpPr>
            <p:spPr>
              <a:xfrm>
                <a:off x="6552862" y="4769881"/>
                <a:ext cx="62552" cy="62546"/>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24"/>
              <p:cNvSpPr/>
              <p:nvPr/>
            </p:nvSpPr>
            <p:spPr>
              <a:xfrm>
                <a:off x="6504240"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24"/>
              <p:cNvSpPr/>
              <p:nvPr/>
            </p:nvSpPr>
            <p:spPr>
              <a:xfrm>
                <a:off x="6448669"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24"/>
              <p:cNvSpPr/>
              <p:nvPr/>
            </p:nvSpPr>
            <p:spPr>
              <a:xfrm>
                <a:off x="6386148" y="4769881"/>
                <a:ext cx="62546" cy="62546"/>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24"/>
              <p:cNvSpPr/>
              <p:nvPr/>
            </p:nvSpPr>
            <p:spPr>
              <a:xfrm>
                <a:off x="6337521"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24"/>
              <p:cNvSpPr/>
              <p:nvPr/>
            </p:nvSpPr>
            <p:spPr>
              <a:xfrm>
                <a:off x="6281950"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24"/>
              <p:cNvSpPr/>
              <p:nvPr/>
            </p:nvSpPr>
            <p:spPr>
              <a:xfrm>
                <a:off x="6219430" y="4769881"/>
                <a:ext cx="62546" cy="62546"/>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24"/>
              <p:cNvSpPr/>
              <p:nvPr/>
            </p:nvSpPr>
            <p:spPr>
              <a:xfrm>
                <a:off x="705996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24"/>
              <p:cNvSpPr/>
              <p:nvPr/>
            </p:nvSpPr>
            <p:spPr>
              <a:xfrm>
                <a:off x="7004396"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4"/>
              <p:cNvSpPr/>
              <p:nvPr/>
            </p:nvSpPr>
            <p:spPr>
              <a:xfrm>
                <a:off x="6948824" y="4721253"/>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4"/>
              <p:cNvSpPr/>
              <p:nvPr/>
            </p:nvSpPr>
            <p:spPr>
              <a:xfrm>
                <a:off x="6893248"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24"/>
              <p:cNvSpPr/>
              <p:nvPr/>
            </p:nvSpPr>
            <p:spPr>
              <a:xfrm>
                <a:off x="6837677"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24"/>
              <p:cNvSpPr/>
              <p:nvPr/>
            </p:nvSpPr>
            <p:spPr>
              <a:xfrm>
                <a:off x="6782101"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4"/>
              <p:cNvSpPr/>
              <p:nvPr/>
            </p:nvSpPr>
            <p:spPr>
              <a:xfrm>
                <a:off x="6719586" y="4721253"/>
                <a:ext cx="62541" cy="48649"/>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4"/>
              <p:cNvSpPr/>
              <p:nvPr/>
            </p:nvSpPr>
            <p:spPr>
              <a:xfrm>
                <a:off x="6670963" y="4721253"/>
                <a:ext cx="48644" cy="48649"/>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24"/>
              <p:cNvSpPr/>
              <p:nvPr/>
            </p:nvSpPr>
            <p:spPr>
              <a:xfrm>
                <a:off x="661538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24"/>
              <p:cNvSpPr/>
              <p:nvPr/>
            </p:nvSpPr>
            <p:spPr>
              <a:xfrm>
                <a:off x="6552862" y="4721253"/>
                <a:ext cx="62552" cy="48649"/>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24"/>
              <p:cNvSpPr/>
              <p:nvPr/>
            </p:nvSpPr>
            <p:spPr>
              <a:xfrm>
                <a:off x="6504240"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24"/>
              <p:cNvSpPr/>
              <p:nvPr/>
            </p:nvSpPr>
            <p:spPr>
              <a:xfrm>
                <a:off x="6448669"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24"/>
              <p:cNvSpPr/>
              <p:nvPr/>
            </p:nvSpPr>
            <p:spPr>
              <a:xfrm>
                <a:off x="6386148" y="4721253"/>
                <a:ext cx="62546" cy="48649"/>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24"/>
              <p:cNvSpPr/>
              <p:nvPr/>
            </p:nvSpPr>
            <p:spPr>
              <a:xfrm>
                <a:off x="6337521"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24"/>
              <p:cNvSpPr/>
              <p:nvPr/>
            </p:nvSpPr>
            <p:spPr>
              <a:xfrm>
                <a:off x="6281950"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24"/>
              <p:cNvSpPr/>
              <p:nvPr/>
            </p:nvSpPr>
            <p:spPr>
              <a:xfrm>
                <a:off x="6219430" y="4721253"/>
                <a:ext cx="62546" cy="48649"/>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24"/>
              <p:cNvSpPr/>
              <p:nvPr/>
            </p:nvSpPr>
            <p:spPr>
              <a:xfrm>
                <a:off x="705996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24"/>
              <p:cNvSpPr/>
              <p:nvPr/>
            </p:nvSpPr>
            <p:spPr>
              <a:xfrm>
                <a:off x="7004396"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24"/>
              <p:cNvSpPr/>
              <p:nvPr/>
            </p:nvSpPr>
            <p:spPr>
              <a:xfrm>
                <a:off x="6948824"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24"/>
              <p:cNvSpPr/>
              <p:nvPr/>
            </p:nvSpPr>
            <p:spPr>
              <a:xfrm>
                <a:off x="6893248"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24"/>
              <p:cNvSpPr/>
              <p:nvPr/>
            </p:nvSpPr>
            <p:spPr>
              <a:xfrm>
                <a:off x="6837677"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24"/>
              <p:cNvSpPr/>
              <p:nvPr/>
            </p:nvSpPr>
            <p:spPr>
              <a:xfrm>
                <a:off x="6782101"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24"/>
              <p:cNvSpPr/>
              <p:nvPr/>
            </p:nvSpPr>
            <p:spPr>
              <a:xfrm>
                <a:off x="6719586" y="4665677"/>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4"/>
              <p:cNvSpPr/>
              <p:nvPr/>
            </p:nvSpPr>
            <p:spPr>
              <a:xfrm>
                <a:off x="6670963" y="4665677"/>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4"/>
              <p:cNvSpPr/>
              <p:nvPr/>
            </p:nvSpPr>
            <p:spPr>
              <a:xfrm>
                <a:off x="661538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4"/>
              <p:cNvSpPr/>
              <p:nvPr/>
            </p:nvSpPr>
            <p:spPr>
              <a:xfrm>
                <a:off x="6552862" y="4665677"/>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4"/>
              <p:cNvSpPr/>
              <p:nvPr/>
            </p:nvSpPr>
            <p:spPr>
              <a:xfrm>
                <a:off x="6504240"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4"/>
              <p:cNvSpPr/>
              <p:nvPr/>
            </p:nvSpPr>
            <p:spPr>
              <a:xfrm>
                <a:off x="6448669"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4"/>
              <p:cNvSpPr/>
              <p:nvPr/>
            </p:nvSpPr>
            <p:spPr>
              <a:xfrm>
                <a:off x="6386148" y="4665677"/>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4"/>
              <p:cNvSpPr/>
              <p:nvPr/>
            </p:nvSpPr>
            <p:spPr>
              <a:xfrm>
                <a:off x="6337521"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4"/>
              <p:cNvSpPr/>
              <p:nvPr/>
            </p:nvSpPr>
            <p:spPr>
              <a:xfrm>
                <a:off x="6281950"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4"/>
              <p:cNvSpPr/>
              <p:nvPr/>
            </p:nvSpPr>
            <p:spPr>
              <a:xfrm>
                <a:off x="6219430" y="4665677"/>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4"/>
              <p:cNvSpPr/>
              <p:nvPr/>
            </p:nvSpPr>
            <p:spPr>
              <a:xfrm>
                <a:off x="705996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4"/>
              <p:cNvSpPr/>
              <p:nvPr/>
            </p:nvSpPr>
            <p:spPr>
              <a:xfrm>
                <a:off x="7004396"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4"/>
              <p:cNvSpPr/>
              <p:nvPr/>
            </p:nvSpPr>
            <p:spPr>
              <a:xfrm>
                <a:off x="6948824" y="4603162"/>
                <a:ext cx="55595" cy="62541"/>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4"/>
              <p:cNvSpPr/>
              <p:nvPr/>
            </p:nvSpPr>
            <p:spPr>
              <a:xfrm>
                <a:off x="6893248"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4"/>
              <p:cNvSpPr/>
              <p:nvPr/>
            </p:nvSpPr>
            <p:spPr>
              <a:xfrm>
                <a:off x="6837677"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4"/>
              <p:cNvSpPr/>
              <p:nvPr/>
            </p:nvSpPr>
            <p:spPr>
              <a:xfrm>
                <a:off x="6782101"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4"/>
              <p:cNvSpPr/>
              <p:nvPr/>
            </p:nvSpPr>
            <p:spPr>
              <a:xfrm>
                <a:off x="6719586" y="4603162"/>
                <a:ext cx="62541" cy="62541"/>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4"/>
              <p:cNvSpPr/>
              <p:nvPr/>
            </p:nvSpPr>
            <p:spPr>
              <a:xfrm>
                <a:off x="6670963" y="4603162"/>
                <a:ext cx="48644" cy="62541"/>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4"/>
              <p:cNvSpPr/>
              <p:nvPr/>
            </p:nvSpPr>
            <p:spPr>
              <a:xfrm>
                <a:off x="661538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4"/>
              <p:cNvSpPr/>
              <p:nvPr/>
            </p:nvSpPr>
            <p:spPr>
              <a:xfrm>
                <a:off x="6552862" y="4603162"/>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4"/>
              <p:cNvSpPr/>
              <p:nvPr/>
            </p:nvSpPr>
            <p:spPr>
              <a:xfrm>
                <a:off x="6504240"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4"/>
              <p:cNvSpPr/>
              <p:nvPr/>
            </p:nvSpPr>
            <p:spPr>
              <a:xfrm>
                <a:off x="6448669"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4"/>
              <p:cNvSpPr/>
              <p:nvPr/>
            </p:nvSpPr>
            <p:spPr>
              <a:xfrm>
                <a:off x="6386148" y="4603162"/>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24"/>
              <p:cNvSpPr/>
              <p:nvPr/>
            </p:nvSpPr>
            <p:spPr>
              <a:xfrm>
                <a:off x="6337521"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24"/>
              <p:cNvSpPr/>
              <p:nvPr/>
            </p:nvSpPr>
            <p:spPr>
              <a:xfrm>
                <a:off x="6281950"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24"/>
              <p:cNvSpPr/>
              <p:nvPr/>
            </p:nvSpPr>
            <p:spPr>
              <a:xfrm>
                <a:off x="6219430" y="4603162"/>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24"/>
              <p:cNvSpPr/>
              <p:nvPr/>
            </p:nvSpPr>
            <p:spPr>
              <a:xfrm>
                <a:off x="705996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4"/>
              <p:cNvSpPr/>
              <p:nvPr/>
            </p:nvSpPr>
            <p:spPr>
              <a:xfrm>
                <a:off x="7004396"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4"/>
              <p:cNvSpPr/>
              <p:nvPr/>
            </p:nvSpPr>
            <p:spPr>
              <a:xfrm>
                <a:off x="6948824" y="4554534"/>
                <a:ext cx="55595" cy="48649"/>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4"/>
              <p:cNvSpPr/>
              <p:nvPr/>
            </p:nvSpPr>
            <p:spPr>
              <a:xfrm>
                <a:off x="6893248"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4"/>
              <p:cNvSpPr/>
              <p:nvPr/>
            </p:nvSpPr>
            <p:spPr>
              <a:xfrm>
                <a:off x="6837677"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4"/>
              <p:cNvSpPr/>
              <p:nvPr/>
            </p:nvSpPr>
            <p:spPr>
              <a:xfrm>
                <a:off x="6782101"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4"/>
              <p:cNvSpPr/>
              <p:nvPr/>
            </p:nvSpPr>
            <p:spPr>
              <a:xfrm>
                <a:off x="6719586" y="4554534"/>
                <a:ext cx="62541" cy="48649"/>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4"/>
              <p:cNvSpPr/>
              <p:nvPr/>
            </p:nvSpPr>
            <p:spPr>
              <a:xfrm>
                <a:off x="6670963" y="4554534"/>
                <a:ext cx="48644" cy="48649"/>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4"/>
              <p:cNvSpPr/>
              <p:nvPr/>
            </p:nvSpPr>
            <p:spPr>
              <a:xfrm>
                <a:off x="661538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4"/>
              <p:cNvSpPr/>
              <p:nvPr/>
            </p:nvSpPr>
            <p:spPr>
              <a:xfrm>
                <a:off x="6552862" y="4554534"/>
                <a:ext cx="62552" cy="48649"/>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4"/>
              <p:cNvSpPr/>
              <p:nvPr/>
            </p:nvSpPr>
            <p:spPr>
              <a:xfrm>
                <a:off x="6504240"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4"/>
              <p:cNvSpPr/>
              <p:nvPr/>
            </p:nvSpPr>
            <p:spPr>
              <a:xfrm>
                <a:off x="6448669"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4"/>
              <p:cNvSpPr/>
              <p:nvPr/>
            </p:nvSpPr>
            <p:spPr>
              <a:xfrm>
                <a:off x="6386148" y="4554534"/>
                <a:ext cx="62546" cy="48649"/>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4"/>
              <p:cNvSpPr/>
              <p:nvPr/>
            </p:nvSpPr>
            <p:spPr>
              <a:xfrm>
                <a:off x="6337521"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4"/>
              <p:cNvSpPr/>
              <p:nvPr/>
            </p:nvSpPr>
            <p:spPr>
              <a:xfrm>
                <a:off x="6281950"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4"/>
              <p:cNvSpPr/>
              <p:nvPr/>
            </p:nvSpPr>
            <p:spPr>
              <a:xfrm>
                <a:off x="6219430" y="4554534"/>
                <a:ext cx="62546" cy="48649"/>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4"/>
              <p:cNvSpPr/>
              <p:nvPr/>
            </p:nvSpPr>
            <p:spPr>
              <a:xfrm>
                <a:off x="705996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4"/>
              <p:cNvSpPr/>
              <p:nvPr/>
            </p:nvSpPr>
            <p:spPr>
              <a:xfrm>
                <a:off x="7115543" y="477682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4"/>
              <p:cNvSpPr/>
              <p:nvPr/>
            </p:nvSpPr>
            <p:spPr>
              <a:xfrm>
                <a:off x="7115543" y="4728197"/>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4"/>
              <p:cNvSpPr/>
              <p:nvPr/>
            </p:nvSpPr>
            <p:spPr>
              <a:xfrm>
                <a:off x="7115543" y="466567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4"/>
              <p:cNvSpPr/>
              <p:nvPr/>
            </p:nvSpPr>
            <p:spPr>
              <a:xfrm>
                <a:off x="7115543" y="4610106"/>
                <a:ext cx="55595" cy="55595"/>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4"/>
              <p:cNvSpPr/>
              <p:nvPr/>
            </p:nvSpPr>
            <p:spPr>
              <a:xfrm>
                <a:off x="7115543" y="4561478"/>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4"/>
              <p:cNvSpPr/>
              <p:nvPr/>
            </p:nvSpPr>
            <p:spPr>
              <a:xfrm>
                <a:off x="7004396"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4"/>
              <p:cNvSpPr/>
              <p:nvPr/>
            </p:nvSpPr>
            <p:spPr>
              <a:xfrm>
                <a:off x="6948824"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4"/>
              <p:cNvSpPr/>
              <p:nvPr/>
            </p:nvSpPr>
            <p:spPr>
              <a:xfrm>
                <a:off x="6893248"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4"/>
              <p:cNvSpPr/>
              <p:nvPr/>
            </p:nvSpPr>
            <p:spPr>
              <a:xfrm>
                <a:off x="6837677"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4"/>
              <p:cNvSpPr/>
              <p:nvPr/>
            </p:nvSpPr>
            <p:spPr>
              <a:xfrm>
                <a:off x="6782101"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4"/>
              <p:cNvSpPr/>
              <p:nvPr/>
            </p:nvSpPr>
            <p:spPr>
              <a:xfrm>
                <a:off x="6719586" y="4498958"/>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4"/>
              <p:cNvSpPr/>
              <p:nvPr/>
            </p:nvSpPr>
            <p:spPr>
              <a:xfrm>
                <a:off x="6670963" y="4498958"/>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4"/>
              <p:cNvSpPr/>
              <p:nvPr/>
            </p:nvSpPr>
            <p:spPr>
              <a:xfrm>
                <a:off x="661538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24"/>
              <p:cNvSpPr/>
              <p:nvPr/>
            </p:nvSpPr>
            <p:spPr>
              <a:xfrm>
                <a:off x="6552862" y="4498958"/>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24"/>
              <p:cNvSpPr/>
              <p:nvPr/>
            </p:nvSpPr>
            <p:spPr>
              <a:xfrm>
                <a:off x="6504240"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24"/>
              <p:cNvSpPr/>
              <p:nvPr/>
            </p:nvSpPr>
            <p:spPr>
              <a:xfrm>
                <a:off x="6448669"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4"/>
              <p:cNvSpPr/>
              <p:nvPr/>
            </p:nvSpPr>
            <p:spPr>
              <a:xfrm>
                <a:off x="6386148" y="4498958"/>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4"/>
              <p:cNvSpPr/>
              <p:nvPr/>
            </p:nvSpPr>
            <p:spPr>
              <a:xfrm>
                <a:off x="6337521"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4"/>
              <p:cNvSpPr/>
              <p:nvPr/>
            </p:nvSpPr>
            <p:spPr>
              <a:xfrm>
                <a:off x="6281950"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4"/>
              <p:cNvSpPr/>
              <p:nvPr/>
            </p:nvSpPr>
            <p:spPr>
              <a:xfrm>
                <a:off x="6219430" y="4498958"/>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4"/>
              <p:cNvSpPr/>
              <p:nvPr/>
            </p:nvSpPr>
            <p:spPr>
              <a:xfrm>
                <a:off x="6552862" y="4436437"/>
                <a:ext cx="62552" cy="62546"/>
              </a:xfrm>
              <a:custGeom>
                <a:avLst/>
                <a:gdLst/>
                <a:ahLst/>
                <a:cxnLst/>
                <a:rect l="l" t="t" r="r" b="b"/>
                <a:pathLst>
                  <a:path w="12247" h="12246" extrusionOk="0">
                    <a:moveTo>
                      <a:pt x="1" y="1"/>
                    </a:moveTo>
                    <a:lnTo>
                      <a:pt x="1" y="12246"/>
                    </a:lnTo>
                    <a:lnTo>
                      <a:pt x="12247" y="12246"/>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4"/>
              <p:cNvSpPr/>
              <p:nvPr/>
            </p:nvSpPr>
            <p:spPr>
              <a:xfrm>
                <a:off x="6504240"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4"/>
              <p:cNvSpPr/>
              <p:nvPr/>
            </p:nvSpPr>
            <p:spPr>
              <a:xfrm>
                <a:off x="6448669"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4"/>
              <p:cNvSpPr/>
              <p:nvPr/>
            </p:nvSpPr>
            <p:spPr>
              <a:xfrm>
                <a:off x="6386148" y="4436437"/>
                <a:ext cx="62546" cy="62546"/>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4"/>
              <p:cNvSpPr/>
              <p:nvPr/>
            </p:nvSpPr>
            <p:spPr>
              <a:xfrm>
                <a:off x="6337521"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4"/>
              <p:cNvSpPr/>
              <p:nvPr/>
            </p:nvSpPr>
            <p:spPr>
              <a:xfrm>
                <a:off x="6281950"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4"/>
              <p:cNvSpPr/>
              <p:nvPr/>
            </p:nvSpPr>
            <p:spPr>
              <a:xfrm>
                <a:off x="6219430" y="4436437"/>
                <a:ext cx="62546" cy="62546"/>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4"/>
              <p:cNvSpPr/>
              <p:nvPr/>
            </p:nvSpPr>
            <p:spPr>
              <a:xfrm>
                <a:off x="6552862" y="4387810"/>
                <a:ext cx="62552" cy="48649"/>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4"/>
              <p:cNvSpPr/>
              <p:nvPr/>
            </p:nvSpPr>
            <p:spPr>
              <a:xfrm>
                <a:off x="6504240"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4"/>
              <p:cNvSpPr/>
              <p:nvPr/>
            </p:nvSpPr>
            <p:spPr>
              <a:xfrm>
                <a:off x="6448669"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4"/>
              <p:cNvSpPr/>
              <p:nvPr/>
            </p:nvSpPr>
            <p:spPr>
              <a:xfrm>
                <a:off x="6386148" y="4387810"/>
                <a:ext cx="62546" cy="48649"/>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24"/>
              <p:cNvSpPr/>
              <p:nvPr/>
            </p:nvSpPr>
            <p:spPr>
              <a:xfrm>
                <a:off x="6337521"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24"/>
              <p:cNvSpPr/>
              <p:nvPr/>
            </p:nvSpPr>
            <p:spPr>
              <a:xfrm>
                <a:off x="6281950"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4"/>
              <p:cNvSpPr/>
              <p:nvPr/>
            </p:nvSpPr>
            <p:spPr>
              <a:xfrm>
                <a:off x="6219430" y="4387810"/>
                <a:ext cx="62546" cy="48649"/>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4"/>
              <p:cNvSpPr/>
              <p:nvPr/>
            </p:nvSpPr>
            <p:spPr>
              <a:xfrm>
                <a:off x="6163859" y="4387810"/>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4"/>
              <p:cNvSpPr/>
              <p:nvPr/>
            </p:nvSpPr>
            <p:spPr>
              <a:xfrm>
                <a:off x="6163859" y="4450330"/>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4"/>
              <p:cNvSpPr/>
              <p:nvPr/>
            </p:nvSpPr>
            <p:spPr>
              <a:xfrm>
                <a:off x="6163859"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4"/>
              <p:cNvSpPr/>
              <p:nvPr/>
            </p:nvSpPr>
            <p:spPr>
              <a:xfrm>
                <a:off x="6163859" y="4554534"/>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4"/>
              <p:cNvSpPr/>
              <p:nvPr/>
            </p:nvSpPr>
            <p:spPr>
              <a:xfrm>
                <a:off x="6163859" y="4610106"/>
                <a:ext cx="55595" cy="55595"/>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4"/>
              <p:cNvSpPr/>
              <p:nvPr/>
            </p:nvSpPr>
            <p:spPr>
              <a:xfrm>
                <a:off x="6163859"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4"/>
              <p:cNvSpPr/>
              <p:nvPr/>
            </p:nvSpPr>
            <p:spPr>
              <a:xfrm>
                <a:off x="6163859" y="4721253"/>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4"/>
              <p:cNvSpPr/>
              <p:nvPr/>
            </p:nvSpPr>
            <p:spPr>
              <a:xfrm>
                <a:off x="6163859" y="4776825"/>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4"/>
              <p:cNvSpPr/>
              <p:nvPr/>
            </p:nvSpPr>
            <p:spPr>
              <a:xfrm>
                <a:off x="6552862" y="4325295"/>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4"/>
              <p:cNvSpPr/>
              <p:nvPr/>
            </p:nvSpPr>
            <p:spPr>
              <a:xfrm>
                <a:off x="6504240"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4"/>
              <p:cNvSpPr/>
              <p:nvPr/>
            </p:nvSpPr>
            <p:spPr>
              <a:xfrm>
                <a:off x="6448669"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4"/>
              <p:cNvSpPr/>
              <p:nvPr/>
            </p:nvSpPr>
            <p:spPr>
              <a:xfrm>
                <a:off x="6386148" y="4325295"/>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4"/>
              <p:cNvSpPr/>
              <p:nvPr/>
            </p:nvSpPr>
            <p:spPr>
              <a:xfrm>
                <a:off x="6337521"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4"/>
              <p:cNvSpPr/>
              <p:nvPr/>
            </p:nvSpPr>
            <p:spPr>
              <a:xfrm>
                <a:off x="6281950"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4"/>
              <p:cNvSpPr/>
              <p:nvPr/>
            </p:nvSpPr>
            <p:spPr>
              <a:xfrm>
                <a:off x="6219430" y="4325295"/>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24"/>
            <p:cNvGrpSpPr/>
            <p:nvPr/>
          </p:nvGrpSpPr>
          <p:grpSpPr>
            <a:xfrm flipH="1">
              <a:off x="0" y="1474590"/>
              <a:ext cx="9144000" cy="3853085"/>
              <a:chOff x="0" y="1474590"/>
              <a:chExt cx="9144000" cy="3853085"/>
            </a:xfrm>
          </p:grpSpPr>
          <p:sp>
            <p:nvSpPr>
              <p:cNvPr id="4474" name="Google Shape;4474;p24"/>
              <p:cNvSpPr/>
              <p:nvPr/>
            </p:nvSpPr>
            <p:spPr>
              <a:xfrm>
                <a:off x="0" y="4025575"/>
                <a:ext cx="91440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4"/>
              <p:cNvSpPr/>
              <p:nvPr/>
            </p:nvSpPr>
            <p:spPr>
              <a:xfrm>
                <a:off x="0" y="4598775"/>
                <a:ext cx="91440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4"/>
              <p:cNvSpPr/>
              <p:nvPr/>
            </p:nvSpPr>
            <p:spPr>
              <a:xfrm>
                <a:off x="0" y="4760675"/>
                <a:ext cx="91440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4"/>
              <p:cNvSpPr/>
              <p:nvPr/>
            </p:nvSpPr>
            <p:spPr>
              <a:xfrm>
                <a:off x="0" y="1475275"/>
                <a:ext cx="16116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4"/>
              <p:cNvSpPr/>
              <p:nvPr/>
            </p:nvSpPr>
            <p:spPr>
              <a:xfrm>
                <a:off x="0" y="2048475"/>
                <a:ext cx="16116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4"/>
              <p:cNvSpPr/>
              <p:nvPr/>
            </p:nvSpPr>
            <p:spPr>
              <a:xfrm>
                <a:off x="0" y="2204175"/>
                <a:ext cx="1611600" cy="1821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0" name="Google Shape;4480;p24"/>
              <p:cNvGrpSpPr/>
              <p:nvPr/>
            </p:nvGrpSpPr>
            <p:grpSpPr>
              <a:xfrm>
                <a:off x="514651" y="1474590"/>
                <a:ext cx="582277" cy="2550888"/>
                <a:chOff x="573900" y="1154950"/>
                <a:chExt cx="538000" cy="2396100"/>
              </a:xfrm>
            </p:grpSpPr>
            <p:sp>
              <p:nvSpPr>
                <p:cNvPr id="4481" name="Google Shape;4481;p24"/>
                <p:cNvSpPr/>
                <p:nvPr/>
              </p:nvSpPr>
              <p:spPr>
                <a:xfrm>
                  <a:off x="5739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4"/>
                <p:cNvSpPr/>
                <p:nvPr/>
              </p:nvSpPr>
              <p:spPr>
                <a:xfrm>
                  <a:off x="10402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4"/>
                <p:cNvSpPr/>
                <p:nvPr/>
              </p:nvSpPr>
              <p:spPr>
                <a:xfrm>
                  <a:off x="595400" y="13773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4"/>
                <p:cNvSpPr/>
                <p:nvPr/>
              </p:nvSpPr>
              <p:spPr>
                <a:xfrm>
                  <a:off x="595400" y="17540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4"/>
                <p:cNvSpPr/>
                <p:nvPr/>
              </p:nvSpPr>
              <p:spPr>
                <a:xfrm>
                  <a:off x="613325" y="213063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4"/>
                <p:cNvSpPr/>
                <p:nvPr/>
              </p:nvSpPr>
              <p:spPr>
                <a:xfrm>
                  <a:off x="595400" y="250726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4"/>
                <p:cNvSpPr/>
                <p:nvPr/>
              </p:nvSpPr>
              <p:spPr>
                <a:xfrm>
                  <a:off x="595400" y="28838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4"/>
                <p:cNvSpPr/>
                <p:nvPr/>
              </p:nvSpPr>
              <p:spPr>
                <a:xfrm>
                  <a:off x="613325" y="32605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89" name="Google Shape;4489;p24"/>
            <p:cNvSpPr/>
            <p:nvPr/>
          </p:nvSpPr>
          <p:spPr>
            <a:xfrm>
              <a:off x="4159775" y="4005175"/>
              <a:ext cx="1250700" cy="1322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BLANK_1_1_1">
    <p:spTree>
      <p:nvGrpSpPr>
        <p:cNvPr id="1" name="Shape 4490"/>
        <p:cNvGrpSpPr/>
        <p:nvPr/>
      </p:nvGrpSpPr>
      <p:grpSpPr>
        <a:xfrm>
          <a:off x="0" y="0"/>
          <a:ext cx="0" cy="0"/>
          <a:chOff x="0" y="0"/>
          <a:chExt cx="0" cy="0"/>
        </a:xfrm>
      </p:grpSpPr>
      <p:grpSp>
        <p:nvGrpSpPr>
          <p:cNvPr id="4491" name="Google Shape;4491;p25"/>
          <p:cNvGrpSpPr/>
          <p:nvPr/>
        </p:nvGrpSpPr>
        <p:grpSpPr>
          <a:xfrm flipH="1">
            <a:off x="8293513" y="2942503"/>
            <a:ext cx="1443946" cy="721968"/>
            <a:chOff x="311697" y="-12"/>
            <a:chExt cx="4437449" cy="2218709"/>
          </a:xfrm>
        </p:grpSpPr>
        <p:sp>
          <p:nvSpPr>
            <p:cNvPr id="4492" name="Google Shape;4492;p25"/>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5"/>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5"/>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5"/>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5"/>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5"/>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5"/>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5"/>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5"/>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25"/>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25"/>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5"/>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5"/>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5"/>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5"/>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5"/>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5"/>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5"/>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5"/>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5"/>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5"/>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5"/>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5"/>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5"/>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5"/>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5"/>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5"/>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5"/>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5"/>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5"/>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5"/>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5"/>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5"/>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5"/>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5"/>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5"/>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5"/>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5"/>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5"/>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5"/>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5"/>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5"/>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5"/>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5"/>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5"/>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5"/>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5"/>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5"/>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25"/>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25"/>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5"/>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5"/>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5"/>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5"/>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5"/>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5"/>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5"/>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5"/>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5"/>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5"/>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5"/>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5"/>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5"/>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5"/>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5"/>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5"/>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5"/>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5"/>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5"/>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5"/>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5"/>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5"/>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5"/>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5"/>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5"/>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5"/>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5"/>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5"/>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5"/>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5"/>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5"/>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5"/>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5"/>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5"/>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5"/>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5"/>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5"/>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5"/>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5"/>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5"/>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5"/>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5"/>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5"/>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5"/>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5"/>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5"/>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5"/>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5"/>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5"/>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5"/>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5"/>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5"/>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5"/>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5"/>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5"/>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5"/>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5"/>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5"/>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5"/>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5"/>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5"/>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5"/>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5"/>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5"/>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5"/>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5"/>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5"/>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5"/>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5"/>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5"/>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5"/>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5"/>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5"/>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5"/>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5"/>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5"/>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5"/>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5"/>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5"/>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5"/>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5"/>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5"/>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5"/>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5"/>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5"/>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5"/>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5"/>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5"/>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5"/>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5"/>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5"/>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5"/>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5"/>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5"/>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5"/>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5"/>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5"/>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5"/>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5"/>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5"/>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5"/>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5"/>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5"/>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5"/>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5"/>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5"/>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5"/>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5"/>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5"/>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5"/>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5"/>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5"/>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5"/>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5"/>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5"/>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5"/>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5"/>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5"/>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5"/>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5"/>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5"/>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5"/>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5"/>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5"/>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5"/>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5"/>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5"/>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5"/>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5"/>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5"/>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5"/>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5"/>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5"/>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5"/>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5"/>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5"/>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5"/>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5"/>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5"/>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5"/>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5"/>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5"/>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5"/>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5"/>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5"/>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5"/>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5"/>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5"/>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5"/>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5"/>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5"/>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5"/>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5"/>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5"/>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5"/>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5"/>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5"/>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5"/>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5"/>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5"/>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5"/>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5"/>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5"/>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5"/>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5"/>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5"/>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5"/>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5"/>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5"/>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5"/>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5"/>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5"/>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5"/>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5"/>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5"/>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5"/>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5"/>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5"/>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5"/>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5"/>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5"/>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25"/>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5"/>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5"/>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5"/>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5"/>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25"/>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25"/>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5"/>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5"/>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5"/>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5"/>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5"/>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5"/>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5"/>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5"/>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5"/>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5"/>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5"/>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5"/>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5"/>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5"/>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5"/>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5"/>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5"/>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5"/>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5"/>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5"/>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5"/>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5"/>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5"/>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5"/>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5"/>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5"/>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5"/>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5"/>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5"/>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5"/>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5"/>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5"/>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5"/>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5"/>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5"/>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25"/>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25"/>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25"/>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25"/>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5"/>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5"/>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5"/>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5"/>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5"/>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5"/>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5"/>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5"/>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5"/>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5"/>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5"/>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5"/>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5"/>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5"/>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5"/>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5"/>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5"/>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5"/>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5"/>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5"/>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5"/>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5"/>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5"/>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5"/>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5"/>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5"/>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5"/>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5"/>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5"/>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5"/>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5"/>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5"/>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5"/>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5"/>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5"/>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5"/>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5"/>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5"/>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5"/>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5"/>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5"/>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5"/>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5"/>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5"/>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5"/>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5"/>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5"/>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5"/>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5"/>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5"/>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5"/>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5"/>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1" name="Google Shape;4821;p25"/>
          <p:cNvGrpSpPr/>
          <p:nvPr/>
        </p:nvGrpSpPr>
        <p:grpSpPr>
          <a:xfrm flipH="1">
            <a:off x="-1055437" y="935378"/>
            <a:ext cx="1443946" cy="721968"/>
            <a:chOff x="311697" y="-12"/>
            <a:chExt cx="4437449" cy="2218709"/>
          </a:xfrm>
        </p:grpSpPr>
        <p:sp>
          <p:nvSpPr>
            <p:cNvPr id="4822" name="Google Shape;4822;p25"/>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5"/>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5"/>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5"/>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5"/>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5"/>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5"/>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5"/>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5"/>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5"/>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5"/>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5"/>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5"/>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5"/>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5"/>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5"/>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5"/>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5"/>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5"/>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5"/>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5"/>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5"/>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5"/>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5"/>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5"/>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5"/>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5"/>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5"/>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5"/>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5"/>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5"/>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5"/>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5"/>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5"/>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5"/>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5"/>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5"/>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5"/>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5"/>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5"/>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5"/>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5"/>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5"/>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5"/>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5"/>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5"/>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5"/>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5"/>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5"/>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5"/>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5"/>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5"/>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5"/>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5"/>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5"/>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5"/>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5"/>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5"/>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5"/>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5"/>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5"/>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5"/>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5"/>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5"/>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5"/>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5"/>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5"/>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5"/>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5"/>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5"/>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5"/>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5"/>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5"/>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5"/>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5"/>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5"/>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5"/>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5"/>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5"/>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5"/>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5"/>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5"/>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5"/>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5"/>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5"/>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5"/>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5"/>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5"/>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5"/>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5"/>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5"/>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5"/>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5"/>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5"/>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5"/>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5"/>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5"/>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5"/>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5"/>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5"/>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5"/>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5"/>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5"/>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5"/>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5"/>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5"/>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5"/>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5"/>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5"/>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5"/>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5"/>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5"/>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5"/>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5"/>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5"/>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5"/>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5"/>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5"/>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5"/>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5"/>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5"/>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5"/>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5"/>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5"/>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5"/>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5"/>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5"/>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5"/>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5"/>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5"/>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5"/>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5"/>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5"/>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5"/>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5"/>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5"/>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5"/>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5"/>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5"/>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5"/>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5"/>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5"/>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5"/>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5"/>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5"/>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5"/>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5"/>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5"/>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5"/>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5"/>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5"/>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5"/>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5"/>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5"/>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5"/>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5"/>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5"/>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5"/>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5"/>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5"/>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5"/>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5"/>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5"/>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5"/>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5"/>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5"/>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5"/>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5"/>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5"/>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5"/>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5"/>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5"/>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5"/>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5"/>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5"/>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5"/>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5"/>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5"/>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5"/>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5"/>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5"/>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5"/>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5"/>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5"/>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5"/>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5"/>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5"/>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5"/>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5"/>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5"/>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5"/>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5"/>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5"/>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5"/>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5"/>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5"/>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5"/>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5"/>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5"/>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5"/>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5"/>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5"/>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5"/>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5"/>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5"/>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5"/>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5"/>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5"/>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5"/>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5"/>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5"/>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5"/>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5"/>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5"/>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5"/>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5"/>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5"/>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5"/>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5"/>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5"/>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5"/>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5"/>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5"/>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5"/>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5"/>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5"/>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5"/>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5"/>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5"/>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5"/>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5"/>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5"/>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5"/>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5"/>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5"/>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5"/>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5"/>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5"/>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5"/>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5"/>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5"/>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5"/>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5"/>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5"/>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5"/>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5"/>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5"/>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5"/>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5"/>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5"/>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5"/>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5"/>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5"/>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5"/>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5"/>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5"/>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5"/>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5"/>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5"/>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5"/>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5"/>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5"/>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5"/>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5"/>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5"/>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5"/>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5"/>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5"/>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5"/>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5"/>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5"/>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5"/>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5"/>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5"/>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5"/>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5"/>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5"/>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5"/>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5"/>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5"/>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5"/>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5"/>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5"/>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5"/>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5"/>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5"/>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5"/>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5"/>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5"/>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5"/>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5"/>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5"/>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5"/>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5"/>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5"/>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5"/>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5"/>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5"/>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5"/>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5"/>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5"/>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5"/>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5"/>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5"/>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5"/>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5"/>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5"/>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5"/>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5"/>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5"/>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5"/>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5"/>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5"/>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5"/>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5"/>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5"/>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5"/>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5"/>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5"/>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5"/>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5"/>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5"/>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5"/>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5"/>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5"/>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5"/>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5"/>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5"/>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5"/>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25"/>
          <p:cNvGrpSpPr/>
          <p:nvPr/>
        </p:nvGrpSpPr>
        <p:grpSpPr>
          <a:xfrm flipH="1">
            <a:off x="4062359" y="461843"/>
            <a:ext cx="1019282" cy="509637"/>
            <a:chOff x="311697" y="-12"/>
            <a:chExt cx="4437449" cy="2218709"/>
          </a:xfrm>
        </p:grpSpPr>
        <p:sp>
          <p:nvSpPr>
            <p:cNvPr id="5152" name="Google Shape;5152;p25"/>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5"/>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5"/>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5"/>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5"/>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5"/>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5"/>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5"/>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5"/>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5"/>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5"/>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5"/>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5"/>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5"/>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5"/>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5"/>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5"/>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5"/>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5"/>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5"/>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5"/>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5"/>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5"/>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5"/>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5"/>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5"/>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5"/>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5"/>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5"/>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5"/>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5"/>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5"/>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5"/>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5"/>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5"/>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5"/>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5"/>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5"/>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5"/>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5"/>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5"/>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5"/>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5"/>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5"/>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5"/>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5"/>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5"/>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5"/>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5"/>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5"/>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5"/>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5"/>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5"/>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5"/>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5"/>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5"/>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5"/>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5"/>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5"/>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5"/>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5"/>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5"/>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5"/>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5"/>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5"/>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5"/>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5"/>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5"/>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5"/>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5"/>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5"/>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5"/>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5"/>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5"/>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5"/>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5"/>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5"/>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5"/>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5"/>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5"/>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5"/>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5"/>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5"/>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5"/>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5"/>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5"/>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5"/>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5"/>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5"/>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5"/>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5"/>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5"/>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5"/>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5"/>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5"/>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5"/>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5"/>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5"/>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5"/>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5"/>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5"/>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5"/>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5"/>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5"/>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5"/>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5"/>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5"/>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5"/>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5"/>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5"/>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5"/>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5"/>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5"/>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5"/>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5"/>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5"/>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5"/>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5"/>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5"/>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5"/>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5"/>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5"/>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5"/>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5"/>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5"/>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5"/>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5"/>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5"/>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5"/>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5"/>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5"/>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5"/>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5"/>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5"/>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5"/>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5"/>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5"/>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5"/>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5"/>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5"/>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5"/>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5"/>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5"/>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5"/>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5"/>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5"/>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5"/>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5"/>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5"/>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5"/>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5"/>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5"/>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5"/>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5"/>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5"/>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5"/>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5"/>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5"/>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5"/>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5"/>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5"/>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5"/>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5"/>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5"/>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5"/>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5"/>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5"/>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5"/>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5"/>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5"/>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5"/>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5"/>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5"/>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5"/>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5"/>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5"/>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5"/>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5"/>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5"/>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5"/>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5"/>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5"/>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5"/>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5"/>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5"/>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5"/>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5"/>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5"/>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5"/>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5"/>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5"/>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5"/>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5"/>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5"/>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5"/>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5"/>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5"/>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5"/>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5"/>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5"/>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25"/>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25"/>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5"/>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5"/>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5"/>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5"/>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5"/>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5"/>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5"/>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5"/>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5"/>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5"/>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5"/>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5"/>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5"/>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5"/>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5"/>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5"/>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5"/>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5"/>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5"/>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5"/>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5"/>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5"/>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5"/>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5"/>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5"/>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5"/>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5"/>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5"/>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5"/>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5"/>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5"/>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5"/>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5"/>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5"/>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5"/>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5"/>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5"/>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5"/>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5"/>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5"/>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5"/>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5"/>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5"/>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5"/>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5"/>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5"/>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5"/>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5"/>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5"/>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25"/>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5"/>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5"/>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5"/>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5"/>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5"/>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5"/>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25"/>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25"/>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25"/>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25"/>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5"/>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5"/>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5"/>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5"/>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5"/>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5"/>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5"/>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5"/>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5"/>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5"/>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5"/>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5"/>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5"/>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5"/>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5"/>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5"/>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5"/>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5"/>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5"/>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5"/>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5"/>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5"/>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5"/>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5"/>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5"/>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5"/>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5"/>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5"/>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5"/>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5"/>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5"/>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5"/>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5"/>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5"/>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5"/>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5"/>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5"/>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5"/>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5"/>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5"/>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5"/>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5"/>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5"/>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5"/>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5"/>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5"/>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5"/>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5"/>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5"/>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5"/>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5"/>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5"/>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5"/>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5"/>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5"/>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5"/>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5"/>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5"/>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5"/>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5"/>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5"/>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5"/>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5"/>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5"/>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5"/>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5"/>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5"/>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6"/>
        </a:solidFill>
        <a:effectLst/>
      </p:bgPr>
    </p:bg>
    <p:spTree>
      <p:nvGrpSpPr>
        <p:cNvPr id="1" name="Shape 12"/>
        <p:cNvGrpSpPr/>
        <p:nvPr/>
      </p:nvGrpSpPr>
      <p:grpSpPr>
        <a:xfrm>
          <a:off x="0" y="0"/>
          <a:ext cx="0" cy="0"/>
          <a:chOff x="0" y="0"/>
          <a:chExt cx="0" cy="0"/>
        </a:xfrm>
      </p:grpSpPr>
      <p:grpSp>
        <p:nvGrpSpPr>
          <p:cNvPr id="13" name="Google Shape;13;p3"/>
          <p:cNvGrpSpPr/>
          <p:nvPr/>
        </p:nvGrpSpPr>
        <p:grpSpPr>
          <a:xfrm>
            <a:off x="-259862" y="786553"/>
            <a:ext cx="1443946" cy="721968"/>
            <a:chOff x="311697" y="-12"/>
            <a:chExt cx="4437449" cy="2218709"/>
          </a:xfrm>
        </p:grpSpPr>
        <p:sp>
          <p:nvSpPr>
            <p:cNvPr id="14" name="Google Shape;14;p3"/>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3"/>
          <p:cNvGrpSpPr/>
          <p:nvPr/>
        </p:nvGrpSpPr>
        <p:grpSpPr>
          <a:xfrm>
            <a:off x="7969738" y="1388253"/>
            <a:ext cx="1443946" cy="721968"/>
            <a:chOff x="311697" y="-12"/>
            <a:chExt cx="4437449" cy="2218709"/>
          </a:xfrm>
        </p:grpSpPr>
        <p:sp>
          <p:nvSpPr>
            <p:cNvPr id="344" name="Google Shape;344;p3"/>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3"/>
          <p:cNvGrpSpPr/>
          <p:nvPr/>
        </p:nvGrpSpPr>
        <p:grpSpPr>
          <a:xfrm>
            <a:off x="-98650" y="3310126"/>
            <a:ext cx="9242700" cy="2002824"/>
            <a:chOff x="-98650" y="3310126"/>
            <a:chExt cx="9242700" cy="2002824"/>
          </a:xfrm>
        </p:grpSpPr>
        <p:grpSp>
          <p:nvGrpSpPr>
            <p:cNvPr id="674" name="Google Shape;674;p3"/>
            <p:cNvGrpSpPr/>
            <p:nvPr/>
          </p:nvGrpSpPr>
          <p:grpSpPr>
            <a:xfrm>
              <a:off x="2788951" y="3310126"/>
              <a:ext cx="831787" cy="721972"/>
              <a:chOff x="2788951" y="3310126"/>
              <a:chExt cx="831787" cy="721972"/>
            </a:xfrm>
          </p:grpSpPr>
          <p:sp>
            <p:nvSpPr>
              <p:cNvPr id="675" name="Google Shape;675;p3"/>
              <p:cNvSpPr/>
              <p:nvPr/>
            </p:nvSpPr>
            <p:spPr>
              <a:xfrm>
                <a:off x="3412729" y="3947714"/>
                <a:ext cx="110973" cy="84385"/>
              </a:xfrm>
              <a:custGeom>
                <a:avLst/>
                <a:gdLst/>
                <a:ahLst/>
                <a:cxnLst/>
                <a:rect l="l" t="t" r="r" b="b"/>
                <a:pathLst>
                  <a:path w="3177" h="2416" extrusionOk="0">
                    <a:moveTo>
                      <a:pt x="1" y="1"/>
                    </a:moveTo>
                    <a:lnTo>
                      <a:pt x="1" y="2415"/>
                    </a:lnTo>
                    <a:lnTo>
                      <a:pt x="3176" y="2415"/>
                    </a:lnTo>
                    <a:lnTo>
                      <a:pt x="3176"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3315694" y="3947714"/>
                <a:ext cx="97070" cy="84385"/>
              </a:xfrm>
              <a:custGeom>
                <a:avLst/>
                <a:gdLst/>
                <a:ahLst/>
                <a:cxnLst/>
                <a:rect l="l" t="t" r="r" b="b"/>
                <a:pathLst>
                  <a:path w="2779" h="2416" extrusionOk="0">
                    <a:moveTo>
                      <a:pt x="1" y="1"/>
                    </a:moveTo>
                    <a:lnTo>
                      <a:pt x="1" y="2415"/>
                    </a:lnTo>
                    <a:lnTo>
                      <a:pt x="2779" y="2415"/>
                    </a:lnTo>
                    <a:lnTo>
                      <a:pt x="2779"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3204826" y="3947714"/>
                <a:ext cx="110903" cy="84385"/>
              </a:xfrm>
              <a:custGeom>
                <a:avLst/>
                <a:gdLst/>
                <a:ahLst/>
                <a:cxnLst/>
                <a:rect l="l" t="t" r="r" b="b"/>
                <a:pathLst>
                  <a:path w="3175" h="2416" extrusionOk="0">
                    <a:moveTo>
                      <a:pt x="0" y="1"/>
                    </a:moveTo>
                    <a:lnTo>
                      <a:pt x="0" y="2415"/>
                    </a:lnTo>
                    <a:lnTo>
                      <a:pt x="3175" y="2415"/>
                    </a:lnTo>
                    <a:lnTo>
                      <a:pt x="3175"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3107791" y="3947714"/>
                <a:ext cx="97070" cy="84385"/>
              </a:xfrm>
              <a:custGeom>
                <a:avLst/>
                <a:gdLst/>
                <a:ahLst/>
                <a:cxnLst/>
                <a:rect l="l" t="t" r="r" b="b"/>
                <a:pathLst>
                  <a:path w="2779" h="2416" extrusionOk="0">
                    <a:moveTo>
                      <a:pt x="0" y="1"/>
                    </a:moveTo>
                    <a:lnTo>
                      <a:pt x="0" y="2415"/>
                    </a:lnTo>
                    <a:lnTo>
                      <a:pt x="2778" y="2415"/>
                    </a:lnTo>
                    <a:lnTo>
                      <a:pt x="2778" y="1"/>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2996888" y="3947714"/>
                <a:ext cx="110938" cy="84385"/>
              </a:xfrm>
              <a:custGeom>
                <a:avLst/>
                <a:gdLst/>
                <a:ahLst/>
                <a:cxnLst/>
                <a:rect l="l" t="t" r="r" b="b"/>
                <a:pathLst>
                  <a:path w="3176" h="2416" extrusionOk="0">
                    <a:moveTo>
                      <a:pt x="1" y="1"/>
                    </a:moveTo>
                    <a:lnTo>
                      <a:pt x="1" y="2415"/>
                    </a:lnTo>
                    <a:lnTo>
                      <a:pt x="3175" y="2415"/>
                    </a:lnTo>
                    <a:lnTo>
                      <a:pt x="317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2899853" y="3947714"/>
                <a:ext cx="97070" cy="84385"/>
              </a:xfrm>
              <a:custGeom>
                <a:avLst/>
                <a:gdLst/>
                <a:ahLst/>
                <a:cxnLst/>
                <a:rect l="l" t="t" r="r" b="b"/>
                <a:pathLst>
                  <a:path w="2779" h="2416" extrusionOk="0">
                    <a:moveTo>
                      <a:pt x="1" y="1"/>
                    </a:moveTo>
                    <a:lnTo>
                      <a:pt x="1" y="2415"/>
                    </a:lnTo>
                    <a:lnTo>
                      <a:pt x="2779" y="2415"/>
                    </a:lnTo>
                    <a:lnTo>
                      <a:pt x="2779"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3412729" y="3836850"/>
                <a:ext cx="110973" cy="110895"/>
              </a:xfrm>
              <a:custGeom>
                <a:avLst/>
                <a:gdLst/>
                <a:ahLst/>
                <a:cxnLst/>
                <a:rect l="l" t="t" r="r" b="b"/>
                <a:pathLst>
                  <a:path w="3177" h="3175" extrusionOk="0">
                    <a:moveTo>
                      <a:pt x="1" y="0"/>
                    </a:moveTo>
                    <a:lnTo>
                      <a:pt x="1" y="3175"/>
                    </a:lnTo>
                    <a:lnTo>
                      <a:pt x="3176" y="3175"/>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3315694" y="3836850"/>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3204826" y="3836850"/>
                <a:ext cx="110903" cy="110895"/>
              </a:xfrm>
              <a:custGeom>
                <a:avLst/>
                <a:gdLst/>
                <a:ahLst/>
                <a:cxnLst/>
                <a:rect l="l" t="t" r="r" b="b"/>
                <a:pathLst>
                  <a:path w="3175" h="3175" extrusionOk="0">
                    <a:moveTo>
                      <a:pt x="0" y="0"/>
                    </a:moveTo>
                    <a:lnTo>
                      <a:pt x="0" y="3175"/>
                    </a:lnTo>
                    <a:lnTo>
                      <a:pt x="3175" y="3175"/>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3107791" y="3836850"/>
                <a:ext cx="97070" cy="110895"/>
              </a:xfrm>
              <a:custGeom>
                <a:avLst/>
                <a:gdLst/>
                <a:ahLst/>
                <a:cxnLst/>
                <a:rect l="l" t="t" r="r" b="b"/>
                <a:pathLst>
                  <a:path w="2779" h="3175" extrusionOk="0">
                    <a:moveTo>
                      <a:pt x="0" y="0"/>
                    </a:moveTo>
                    <a:lnTo>
                      <a:pt x="0" y="3175"/>
                    </a:lnTo>
                    <a:lnTo>
                      <a:pt x="2778" y="3175"/>
                    </a:lnTo>
                    <a:lnTo>
                      <a:pt x="277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2996888" y="3836850"/>
                <a:ext cx="110938" cy="110895"/>
              </a:xfrm>
              <a:custGeom>
                <a:avLst/>
                <a:gdLst/>
                <a:ahLst/>
                <a:cxnLst/>
                <a:rect l="l" t="t" r="r" b="b"/>
                <a:pathLst>
                  <a:path w="3176" h="3175" extrusionOk="0">
                    <a:moveTo>
                      <a:pt x="1" y="0"/>
                    </a:moveTo>
                    <a:lnTo>
                      <a:pt x="1" y="3175"/>
                    </a:lnTo>
                    <a:lnTo>
                      <a:pt x="3175" y="3175"/>
                    </a:lnTo>
                    <a:lnTo>
                      <a:pt x="317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2899853" y="3836850"/>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3412729" y="3739819"/>
                <a:ext cx="110973" cy="97064"/>
              </a:xfrm>
              <a:custGeom>
                <a:avLst/>
                <a:gdLst/>
                <a:ahLst/>
                <a:cxnLst/>
                <a:rect l="l" t="t" r="r" b="b"/>
                <a:pathLst>
                  <a:path w="3177" h="2779" extrusionOk="0">
                    <a:moveTo>
                      <a:pt x="1" y="0"/>
                    </a:moveTo>
                    <a:lnTo>
                      <a:pt x="1" y="2778"/>
                    </a:lnTo>
                    <a:lnTo>
                      <a:pt x="3176" y="2778"/>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3315694" y="3739819"/>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3204826" y="3739819"/>
                <a:ext cx="110903" cy="97064"/>
              </a:xfrm>
              <a:custGeom>
                <a:avLst/>
                <a:gdLst/>
                <a:ahLst/>
                <a:cxnLst/>
                <a:rect l="l" t="t" r="r" b="b"/>
                <a:pathLst>
                  <a:path w="3175" h="2779" extrusionOk="0">
                    <a:moveTo>
                      <a:pt x="0" y="0"/>
                    </a:moveTo>
                    <a:lnTo>
                      <a:pt x="0" y="2778"/>
                    </a:lnTo>
                    <a:lnTo>
                      <a:pt x="3175" y="2778"/>
                    </a:lnTo>
                    <a:lnTo>
                      <a:pt x="317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3107791" y="3739819"/>
                <a:ext cx="97070" cy="97064"/>
              </a:xfrm>
              <a:custGeom>
                <a:avLst/>
                <a:gdLst/>
                <a:ahLst/>
                <a:cxnLst/>
                <a:rect l="l" t="t" r="r" b="b"/>
                <a:pathLst>
                  <a:path w="2779" h="2779" extrusionOk="0">
                    <a:moveTo>
                      <a:pt x="0" y="0"/>
                    </a:moveTo>
                    <a:lnTo>
                      <a:pt x="0" y="2778"/>
                    </a:lnTo>
                    <a:lnTo>
                      <a:pt x="2778" y="2778"/>
                    </a:lnTo>
                    <a:lnTo>
                      <a:pt x="277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2996888" y="3739819"/>
                <a:ext cx="110938" cy="97064"/>
              </a:xfrm>
              <a:custGeom>
                <a:avLst/>
                <a:gdLst/>
                <a:ahLst/>
                <a:cxnLst/>
                <a:rect l="l" t="t" r="r" b="b"/>
                <a:pathLst>
                  <a:path w="3176" h="2779" extrusionOk="0">
                    <a:moveTo>
                      <a:pt x="1" y="0"/>
                    </a:moveTo>
                    <a:lnTo>
                      <a:pt x="1" y="2778"/>
                    </a:lnTo>
                    <a:lnTo>
                      <a:pt x="3175" y="2778"/>
                    </a:lnTo>
                    <a:lnTo>
                      <a:pt x="317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2899853" y="3739819"/>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3412729" y="3628885"/>
                <a:ext cx="110973" cy="110965"/>
              </a:xfrm>
              <a:custGeom>
                <a:avLst/>
                <a:gdLst/>
                <a:ahLst/>
                <a:cxnLst/>
                <a:rect l="l" t="t" r="r" b="b"/>
                <a:pathLst>
                  <a:path w="3177" h="3177" extrusionOk="0">
                    <a:moveTo>
                      <a:pt x="1" y="1"/>
                    </a:moveTo>
                    <a:lnTo>
                      <a:pt x="1" y="3176"/>
                    </a:lnTo>
                    <a:lnTo>
                      <a:pt x="3176" y="3176"/>
                    </a:lnTo>
                    <a:lnTo>
                      <a:pt x="3176"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3315694" y="3628885"/>
                <a:ext cx="97070" cy="110965"/>
              </a:xfrm>
              <a:custGeom>
                <a:avLst/>
                <a:gdLst/>
                <a:ahLst/>
                <a:cxnLst/>
                <a:rect l="l" t="t" r="r" b="b"/>
                <a:pathLst>
                  <a:path w="2779" h="3177" extrusionOk="0">
                    <a:moveTo>
                      <a:pt x="1" y="1"/>
                    </a:moveTo>
                    <a:lnTo>
                      <a:pt x="1" y="3176"/>
                    </a:lnTo>
                    <a:lnTo>
                      <a:pt x="2779" y="3176"/>
                    </a:lnTo>
                    <a:lnTo>
                      <a:pt x="2779"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3204826" y="3628885"/>
                <a:ext cx="110903" cy="110965"/>
              </a:xfrm>
              <a:custGeom>
                <a:avLst/>
                <a:gdLst/>
                <a:ahLst/>
                <a:cxnLst/>
                <a:rect l="l" t="t" r="r" b="b"/>
                <a:pathLst>
                  <a:path w="3175" h="3177" extrusionOk="0">
                    <a:moveTo>
                      <a:pt x="0" y="1"/>
                    </a:moveTo>
                    <a:lnTo>
                      <a:pt x="0" y="3176"/>
                    </a:lnTo>
                    <a:lnTo>
                      <a:pt x="3175" y="3176"/>
                    </a:lnTo>
                    <a:lnTo>
                      <a:pt x="3175"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3107791" y="3628885"/>
                <a:ext cx="97070" cy="110965"/>
              </a:xfrm>
              <a:custGeom>
                <a:avLst/>
                <a:gdLst/>
                <a:ahLst/>
                <a:cxnLst/>
                <a:rect l="l" t="t" r="r" b="b"/>
                <a:pathLst>
                  <a:path w="2779" h="3177" extrusionOk="0">
                    <a:moveTo>
                      <a:pt x="0" y="1"/>
                    </a:moveTo>
                    <a:lnTo>
                      <a:pt x="0" y="3176"/>
                    </a:lnTo>
                    <a:lnTo>
                      <a:pt x="2778" y="3176"/>
                    </a:lnTo>
                    <a:lnTo>
                      <a:pt x="2778"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2996888" y="3628885"/>
                <a:ext cx="110938" cy="110965"/>
              </a:xfrm>
              <a:custGeom>
                <a:avLst/>
                <a:gdLst/>
                <a:ahLst/>
                <a:cxnLst/>
                <a:rect l="l" t="t" r="r" b="b"/>
                <a:pathLst>
                  <a:path w="3176" h="3177" extrusionOk="0">
                    <a:moveTo>
                      <a:pt x="1" y="1"/>
                    </a:moveTo>
                    <a:lnTo>
                      <a:pt x="1" y="3176"/>
                    </a:lnTo>
                    <a:lnTo>
                      <a:pt x="3175" y="3176"/>
                    </a:lnTo>
                    <a:lnTo>
                      <a:pt x="3175"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2899853" y="3628885"/>
                <a:ext cx="97070" cy="110965"/>
              </a:xfrm>
              <a:custGeom>
                <a:avLst/>
                <a:gdLst/>
                <a:ahLst/>
                <a:cxnLst/>
                <a:rect l="l" t="t" r="r" b="b"/>
                <a:pathLst>
                  <a:path w="2779" h="3177" extrusionOk="0">
                    <a:moveTo>
                      <a:pt x="1" y="1"/>
                    </a:moveTo>
                    <a:lnTo>
                      <a:pt x="1" y="3176"/>
                    </a:lnTo>
                    <a:lnTo>
                      <a:pt x="2779" y="3176"/>
                    </a:lnTo>
                    <a:lnTo>
                      <a:pt x="2779" y="1"/>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3523667" y="3518022"/>
                <a:ext cx="97070" cy="110895"/>
              </a:xfrm>
              <a:custGeom>
                <a:avLst/>
                <a:gdLst/>
                <a:ahLst/>
                <a:cxnLst/>
                <a:rect l="l" t="t" r="r" b="b"/>
                <a:pathLst>
                  <a:path w="2779" h="3175" extrusionOk="0">
                    <a:moveTo>
                      <a:pt x="0" y="0"/>
                    </a:moveTo>
                    <a:lnTo>
                      <a:pt x="0" y="3175"/>
                    </a:lnTo>
                    <a:lnTo>
                      <a:pt x="2778" y="3175"/>
                    </a:lnTo>
                    <a:lnTo>
                      <a:pt x="2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3412729" y="3518022"/>
                <a:ext cx="110973" cy="110895"/>
              </a:xfrm>
              <a:custGeom>
                <a:avLst/>
                <a:gdLst/>
                <a:ahLst/>
                <a:cxnLst/>
                <a:rect l="l" t="t" r="r" b="b"/>
                <a:pathLst>
                  <a:path w="3177" h="3175" extrusionOk="0">
                    <a:moveTo>
                      <a:pt x="1" y="0"/>
                    </a:moveTo>
                    <a:lnTo>
                      <a:pt x="1" y="3175"/>
                    </a:lnTo>
                    <a:lnTo>
                      <a:pt x="3176" y="3175"/>
                    </a:lnTo>
                    <a:lnTo>
                      <a:pt x="3176"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3315694" y="3518022"/>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3204826" y="3518022"/>
                <a:ext cx="110903" cy="110895"/>
              </a:xfrm>
              <a:custGeom>
                <a:avLst/>
                <a:gdLst/>
                <a:ahLst/>
                <a:cxnLst/>
                <a:rect l="l" t="t" r="r" b="b"/>
                <a:pathLst>
                  <a:path w="3175" h="3175" extrusionOk="0">
                    <a:moveTo>
                      <a:pt x="0" y="0"/>
                    </a:moveTo>
                    <a:lnTo>
                      <a:pt x="0" y="3175"/>
                    </a:lnTo>
                    <a:lnTo>
                      <a:pt x="3175" y="3175"/>
                    </a:lnTo>
                    <a:lnTo>
                      <a:pt x="3175"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3107791" y="3518022"/>
                <a:ext cx="97070" cy="110895"/>
              </a:xfrm>
              <a:custGeom>
                <a:avLst/>
                <a:gdLst/>
                <a:ahLst/>
                <a:cxnLst/>
                <a:rect l="l" t="t" r="r" b="b"/>
                <a:pathLst>
                  <a:path w="2779" h="3175" extrusionOk="0">
                    <a:moveTo>
                      <a:pt x="0" y="0"/>
                    </a:moveTo>
                    <a:lnTo>
                      <a:pt x="0" y="3175"/>
                    </a:lnTo>
                    <a:lnTo>
                      <a:pt x="2778" y="3175"/>
                    </a:lnTo>
                    <a:lnTo>
                      <a:pt x="2778"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2996888" y="3518022"/>
                <a:ext cx="110938" cy="110895"/>
              </a:xfrm>
              <a:custGeom>
                <a:avLst/>
                <a:gdLst/>
                <a:ahLst/>
                <a:cxnLst/>
                <a:rect l="l" t="t" r="r" b="b"/>
                <a:pathLst>
                  <a:path w="3176" h="3175" extrusionOk="0">
                    <a:moveTo>
                      <a:pt x="1" y="0"/>
                    </a:moveTo>
                    <a:lnTo>
                      <a:pt x="1" y="3175"/>
                    </a:lnTo>
                    <a:lnTo>
                      <a:pt x="3175" y="3175"/>
                    </a:lnTo>
                    <a:lnTo>
                      <a:pt x="3175"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2899853" y="3518022"/>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2788951" y="3518022"/>
                <a:ext cx="110938" cy="110895"/>
              </a:xfrm>
              <a:custGeom>
                <a:avLst/>
                <a:gdLst/>
                <a:ahLst/>
                <a:cxnLst/>
                <a:rect l="l" t="t" r="r" b="b"/>
                <a:pathLst>
                  <a:path w="3176" h="3175" extrusionOk="0">
                    <a:moveTo>
                      <a:pt x="0" y="0"/>
                    </a:moveTo>
                    <a:lnTo>
                      <a:pt x="0" y="3175"/>
                    </a:lnTo>
                    <a:lnTo>
                      <a:pt x="3176" y="3175"/>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3523667" y="3420990"/>
                <a:ext cx="97070" cy="97064"/>
              </a:xfrm>
              <a:custGeom>
                <a:avLst/>
                <a:gdLst/>
                <a:ahLst/>
                <a:cxnLst/>
                <a:rect l="l" t="t" r="r" b="b"/>
                <a:pathLst>
                  <a:path w="2779" h="2779" extrusionOk="0">
                    <a:moveTo>
                      <a:pt x="0" y="0"/>
                    </a:moveTo>
                    <a:lnTo>
                      <a:pt x="0" y="2778"/>
                    </a:lnTo>
                    <a:lnTo>
                      <a:pt x="2778" y="2778"/>
                    </a:lnTo>
                    <a:lnTo>
                      <a:pt x="2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3412729" y="3420990"/>
                <a:ext cx="110973" cy="97064"/>
              </a:xfrm>
              <a:custGeom>
                <a:avLst/>
                <a:gdLst/>
                <a:ahLst/>
                <a:cxnLst/>
                <a:rect l="l" t="t" r="r" b="b"/>
                <a:pathLst>
                  <a:path w="3177" h="2779" extrusionOk="0">
                    <a:moveTo>
                      <a:pt x="1" y="0"/>
                    </a:moveTo>
                    <a:lnTo>
                      <a:pt x="1" y="2778"/>
                    </a:lnTo>
                    <a:lnTo>
                      <a:pt x="3176" y="2778"/>
                    </a:lnTo>
                    <a:lnTo>
                      <a:pt x="3176"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3315694" y="3420990"/>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3204826" y="3420990"/>
                <a:ext cx="110903" cy="97064"/>
              </a:xfrm>
              <a:custGeom>
                <a:avLst/>
                <a:gdLst/>
                <a:ahLst/>
                <a:cxnLst/>
                <a:rect l="l" t="t" r="r" b="b"/>
                <a:pathLst>
                  <a:path w="3175" h="2779" extrusionOk="0">
                    <a:moveTo>
                      <a:pt x="0" y="0"/>
                    </a:moveTo>
                    <a:lnTo>
                      <a:pt x="0" y="2778"/>
                    </a:lnTo>
                    <a:lnTo>
                      <a:pt x="3175" y="2778"/>
                    </a:lnTo>
                    <a:lnTo>
                      <a:pt x="3175"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3107791" y="3420990"/>
                <a:ext cx="97070" cy="97064"/>
              </a:xfrm>
              <a:custGeom>
                <a:avLst/>
                <a:gdLst/>
                <a:ahLst/>
                <a:cxnLst/>
                <a:rect l="l" t="t" r="r" b="b"/>
                <a:pathLst>
                  <a:path w="2779" h="2779" extrusionOk="0">
                    <a:moveTo>
                      <a:pt x="0" y="0"/>
                    </a:moveTo>
                    <a:lnTo>
                      <a:pt x="0" y="2778"/>
                    </a:lnTo>
                    <a:lnTo>
                      <a:pt x="2778" y="2778"/>
                    </a:lnTo>
                    <a:lnTo>
                      <a:pt x="2778"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2996888" y="3420990"/>
                <a:ext cx="110938" cy="97064"/>
              </a:xfrm>
              <a:custGeom>
                <a:avLst/>
                <a:gdLst/>
                <a:ahLst/>
                <a:cxnLst/>
                <a:rect l="l" t="t" r="r" b="b"/>
                <a:pathLst>
                  <a:path w="3176" h="2779" extrusionOk="0">
                    <a:moveTo>
                      <a:pt x="1" y="0"/>
                    </a:moveTo>
                    <a:lnTo>
                      <a:pt x="1" y="2778"/>
                    </a:lnTo>
                    <a:lnTo>
                      <a:pt x="3175" y="2778"/>
                    </a:lnTo>
                    <a:lnTo>
                      <a:pt x="3175"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2899853" y="3420990"/>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2788951" y="3420990"/>
                <a:ext cx="110938" cy="97064"/>
              </a:xfrm>
              <a:custGeom>
                <a:avLst/>
                <a:gdLst/>
                <a:ahLst/>
                <a:cxnLst/>
                <a:rect l="l" t="t" r="r" b="b"/>
                <a:pathLst>
                  <a:path w="3176" h="2779" extrusionOk="0">
                    <a:moveTo>
                      <a:pt x="0" y="0"/>
                    </a:moveTo>
                    <a:lnTo>
                      <a:pt x="0" y="2778"/>
                    </a:lnTo>
                    <a:lnTo>
                      <a:pt x="3176" y="2778"/>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3523667" y="3310126"/>
                <a:ext cx="97070" cy="110895"/>
              </a:xfrm>
              <a:custGeom>
                <a:avLst/>
                <a:gdLst/>
                <a:ahLst/>
                <a:cxnLst/>
                <a:rect l="l" t="t" r="r" b="b"/>
                <a:pathLst>
                  <a:path w="2779" h="3175" extrusionOk="0">
                    <a:moveTo>
                      <a:pt x="0" y="0"/>
                    </a:moveTo>
                    <a:lnTo>
                      <a:pt x="0" y="3174"/>
                    </a:lnTo>
                    <a:lnTo>
                      <a:pt x="2778" y="3174"/>
                    </a:lnTo>
                    <a:lnTo>
                      <a:pt x="2778"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3412729" y="3310126"/>
                <a:ext cx="110973" cy="110895"/>
              </a:xfrm>
              <a:custGeom>
                <a:avLst/>
                <a:gdLst/>
                <a:ahLst/>
                <a:cxnLst/>
                <a:rect l="l" t="t" r="r" b="b"/>
                <a:pathLst>
                  <a:path w="3177" h="3175" extrusionOk="0">
                    <a:moveTo>
                      <a:pt x="1" y="0"/>
                    </a:moveTo>
                    <a:lnTo>
                      <a:pt x="1" y="3174"/>
                    </a:lnTo>
                    <a:lnTo>
                      <a:pt x="3176" y="3174"/>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3315694" y="3310126"/>
                <a:ext cx="97070" cy="110895"/>
              </a:xfrm>
              <a:custGeom>
                <a:avLst/>
                <a:gdLst/>
                <a:ahLst/>
                <a:cxnLst/>
                <a:rect l="l" t="t" r="r" b="b"/>
                <a:pathLst>
                  <a:path w="2779" h="3175" extrusionOk="0">
                    <a:moveTo>
                      <a:pt x="1" y="0"/>
                    </a:moveTo>
                    <a:lnTo>
                      <a:pt x="1" y="3174"/>
                    </a:lnTo>
                    <a:lnTo>
                      <a:pt x="2779" y="3174"/>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3204826" y="3310126"/>
                <a:ext cx="110903" cy="110895"/>
              </a:xfrm>
              <a:custGeom>
                <a:avLst/>
                <a:gdLst/>
                <a:ahLst/>
                <a:cxnLst/>
                <a:rect l="l" t="t" r="r" b="b"/>
                <a:pathLst>
                  <a:path w="3175" h="3175" extrusionOk="0">
                    <a:moveTo>
                      <a:pt x="0" y="0"/>
                    </a:moveTo>
                    <a:lnTo>
                      <a:pt x="0" y="3174"/>
                    </a:lnTo>
                    <a:lnTo>
                      <a:pt x="3175" y="3174"/>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3107791" y="3310126"/>
                <a:ext cx="97070" cy="110895"/>
              </a:xfrm>
              <a:custGeom>
                <a:avLst/>
                <a:gdLst/>
                <a:ahLst/>
                <a:cxnLst/>
                <a:rect l="l" t="t" r="r" b="b"/>
                <a:pathLst>
                  <a:path w="2779" h="3175" extrusionOk="0">
                    <a:moveTo>
                      <a:pt x="0" y="0"/>
                    </a:moveTo>
                    <a:lnTo>
                      <a:pt x="0" y="3174"/>
                    </a:lnTo>
                    <a:lnTo>
                      <a:pt x="2778" y="3174"/>
                    </a:lnTo>
                    <a:lnTo>
                      <a:pt x="2778"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2996888" y="3310126"/>
                <a:ext cx="110938" cy="110895"/>
              </a:xfrm>
              <a:custGeom>
                <a:avLst/>
                <a:gdLst/>
                <a:ahLst/>
                <a:cxnLst/>
                <a:rect l="l" t="t" r="r" b="b"/>
                <a:pathLst>
                  <a:path w="3176" h="3175" extrusionOk="0">
                    <a:moveTo>
                      <a:pt x="1" y="0"/>
                    </a:moveTo>
                    <a:lnTo>
                      <a:pt x="1" y="3174"/>
                    </a:lnTo>
                    <a:lnTo>
                      <a:pt x="3175" y="3174"/>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2899853" y="3310126"/>
                <a:ext cx="97070" cy="110895"/>
              </a:xfrm>
              <a:custGeom>
                <a:avLst/>
                <a:gdLst/>
                <a:ahLst/>
                <a:cxnLst/>
                <a:rect l="l" t="t" r="r" b="b"/>
                <a:pathLst>
                  <a:path w="2779" h="3175" extrusionOk="0">
                    <a:moveTo>
                      <a:pt x="1" y="0"/>
                    </a:moveTo>
                    <a:lnTo>
                      <a:pt x="1" y="3174"/>
                    </a:lnTo>
                    <a:lnTo>
                      <a:pt x="2779" y="3174"/>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2788951" y="3310126"/>
                <a:ext cx="110938" cy="110895"/>
              </a:xfrm>
              <a:custGeom>
                <a:avLst/>
                <a:gdLst/>
                <a:ahLst/>
                <a:cxnLst/>
                <a:rect l="l" t="t" r="r" b="b"/>
                <a:pathLst>
                  <a:path w="3176" h="3175" extrusionOk="0">
                    <a:moveTo>
                      <a:pt x="0" y="0"/>
                    </a:moveTo>
                    <a:lnTo>
                      <a:pt x="0" y="3174"/>
                    </a:lnTo>
                    <a:lnTo>
                      <a:pt x="3176" y="3174"/>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3"/>
            <p:cNvGrpSpPr/>
            <p:nvPr/>
          </p:nvGrpSpPr>
          <p:grpSpPr>
            <a:xfrm>
              <a:off x="-98650" y="4010850"/>
              <a:ext cx="9242700" cy="1302100"/>
              <a:chOff x="-98650" y="4010850"/>
              <a:chExt cx="9242700" cy="1302100"/>
            </a:xfrm>
          </p:grpSpPr>
          <p:sp>
            <p:nvSpPr>
              <p:cNvPr id="724" name="Google Shape;724;p3"/>
              <p:cNvSpPr/>
              <p:nvPr/>
            </p:nvSpPr>
            <p:spPr>
              <a:xfrm>
                <a:off x="-98650" y="4010850"/>
                <a:ext cx="92427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98650" y="4584050"/>
                <a:ext cx="92427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98650" y="4745950"/>
                <a:ext cx="92427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7" name="Google Shape;727;p3"/>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8" name="Google Shape;728;p3"/>
          <p:cNvSpPr txBox="1">
            <a:spLocks noGrp="1"/>
          </p:cNvSpPr>
          <p:nvPr>
            <p:ph type="title" idx="2" hasCustomPrompt="1"/>
          </p:nvPr>
        </p:nvSpPr>
        <p:spPr>
          <a:xfrm>
            <a:off x="311700" y="1106125"/>
            <a:ext cx="8520600" cy="711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729" name="Google Shape;729;p3"/>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30"/>
        <p:cNvGrpSpPr/>
        <p:nvPr/>
      </p:nvGrpSpPr>
      <p:grpSpPr>
        <a:xfrm>
          <a:off x="0" y="0"/>
          <a:ext cx="0" cy="0"/>
          <a:chOff x="0" y="0"/>
          <a:chExt cx="0" cy="0"/>
        </a:xfrm>
      </p:grpSpPr>
      <p:sp>
        <p:nvSpPr>
          <p:cNvPr id="731" name="Google Shape;731;p4"/>
          <p:cNvSpPr txBox="1">
            <a:spLocks noGrp="1"/>
          </p:cNvSpPr>
          <p:nvPr>
            <p:ph type="body" idx="1"/>
          </p:nvPr>
        </p:nvSpPr>
        <p:spPr>
          <a:xfrm>
            <a:off x="778900" y="1013975"/>
            <a:ext cx="7072500" cy="3554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32" name="Google Shape;732;p4"/>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3"/>
        <p:cNvGrpSpPr/>
        <p:nvPr/>
      </p:nvGrpSpPr>
      <p:grpSpPr>
        <a:xfrm>
          <a:off x="0" y="0"/>
          <a:ext cx="0" cy="0"/>
          <a:chOff x="0" y="0"/>
          <a:chExt cx="0" cy="0"/>
        </a:xfrm>
      </p:grpSpPr>
      <p:sp>
        <p:nvSpPr>
          <p:cNvPr id="734" name="Google Shape;734;p5"/>
          <p:cNvSpPr txBox="1">
            <a:spLocks noGrp="1"/>
          </p:cNvSpPr>
          <p:nvPr>
            <p:ph type="subTitle" idx="1"/>
          </p:nvPr>
        </p:nvSpPr>
        <p:spPr>
          <a:xfrm>
            <a:off x="1524000" y="3286279"/>
            <a:ext cx="2743200" cy="2742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35" name="Google Shape;735;p5"/>
          <p:cNvSpPr txBox="1">
            <a:spLocks noGrp="1"/>
          </p:cNvSpPr>
          <p:nvPr>
            <p:ph type="subTitle" idx="2"/>
          </p:nvPr>
        </p:nvSpPr>
        <p:spPr>
          <a:xfrm>
            <a:off x="1524000" y="3642360"/>
            <a:ext cx="2743200" cy="831900"/>
          </a:xfrm>
          <a:prstGeom prst="rect">
            <a:avLst/>
          </a:prstGeom>
        </p:spPr>
        <p:txBody>
          <a:bodyPr spcFirstLastPara="1" wrap="square" lIns="0" tIns="0" rIns="0" bIns="0" anchor="t" anchorCtr="0">
            <a:noAutofit/>
          </a:bodyPr>
          <a:lstStyle>
            <a:lvl1pPr lvl="0" algn="ctr" rtl="0">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a:endParaRPr/>
          </a:p>
        </p:txBody>
      </p:sp>
      <p:sp>
        <p:nvSpPr>
          <p:cNvPr id="736" name="Google Shape;736;p5"/>
          <p:cNvSpPr txBox="1">
            <a:spLocks noGrp="1"/>
          </p:cNvSpPr>
          <p:nvPr>
            <p:ph type="subTitle" idx="3"/>
          </p:nvPr>
        </p:nvSpPr>
        <p:spPr>
          <a:xfrm>
            <a:off x="4876800" y="3286279"/>
            <a:ext cx="2743200" cy="2742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37" name="Google Shape;737;p5"/>
          <p:cNvSpPr txBox="1">
            <a:spLocks noGrp="1"/>
          </p:cNvSpPr>
          <p:nvPr>
            <p:ph type="subTitle" idx="4"/>
          </p:nvPr>
        </p:nvSpPr>
        <p:spPr>
          <a:xfrm>
            <a:off x="4876800" y="3642360"/>
            <a:ext cx="2743200" cy="831900"/>
          </a:xfrm>
          <a:prstGeom prst="rect">
            <a:avLst/>
          </a:prstGeom>
        </p:spPr>
        <p:txBody>
          <a:bodyPr spcFirstLastPara="1" wrap="square" lIns="0" tIns="0" rIns="0" bIns="0" anchor="t" anchorCtr="0">
            <a:noAutofit/>
          </a:bodyPr>
          <a:lstStyle>
            <a:lvl1pPr lvl="0" algn="ctr" rtl="0">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a:endParaRPr/>
          </a:p>
        </p:txBody>
      </p:sp>
      <p:sp>
        <p:nvSpPr>
          <p:cNvPr id="738" name="Google Shape;738;p5"/>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9"/>
        <p:cNvGrpSpPr/>
        <p:nvPr/>
      </p:nvGrpSpPr>
      <p:grpSpPr>
        <a:xfrm>
          <a:off x="0" y="0"/>
          <a:ext cx="0" cy="0"/>
          <a:chOff x="0" y="0"/>
          <a:chExt cx="0" cy="0"/>
        </a:xfrm>
      </p:grpSpPr>
      <p:sp>
        <p:nvSpPr>
          <p:cNvPr id="740" name="Google Shape;740;p6"/>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6"/>
        </a:solidFill>
        <a:effectLst/>
      </p:bgPr>
    </p:bg>
    <p:spTree>
      <p:nvGrpSpPr>
        <p:cNvPr id="1" name="Shape 741"/>
        <p:cNvGrpSpPr/>
        <p:nvPr/>
      </p:nvGrpSpPr>
      <p:grpSpPr>
        <a:xfrm>
          <a:off x="0" y="0"/>
          <a:ext cx="0" cy="0"/>
          <a:chOff x="0" y="0"/>
          <a:chExt cx="0" cy="0"/>
        </a:xfrm>
      </p:grpSpPr>
      <p:sp>
        <p:nvSpPr>
          <p:cNvPr id="742" name="Google Shape;742;p7"/>
          <p:cNvSpPr txBox="1">
            <a:spLocks noGrp="1"/>
          </p:cNvSpPr>
          <p:nvPr>
            <p:ph type="body" idx="1"/>
          </p:nvPr>
        </p:nvSpPr>
        <p:spPr>
          <a:xfrm>
            <a:off x="3038700" y="1995800"/>
            <a:ext cx="3066600" cy="19686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Clr>
                <a:srgbClr val="FFFFFF"/>
              </a:buClr>
              <a:buSzPts val="1600"/>
              <a:buChar char="●"/>
              <a:defRPr sz="1600">
                <a:solidFill>
                  <a:schemeClr val="lt1"/>
                </a:solidFill>
              </a:defRPr>
            </a:lvl1pPr>
            <a:lvl2pPr marL="914400" lvl="1" indent="-330200" algn="ctr">
              <a:spcBef>
                <a:spcPts val="1600"/>
              </a:spcBef>
              <a:spcAft>
                <a:spcPts val="0"/>
              </a:spcAft>
              <a:buClr>
                <a:srgbClr val="FFFFFF"/>
              </a:buClr>
              <a:buSzPts val="1600"/>
              <a:buChar char="○"/>
              <a:defRPr sz="1600">
                <a:solidFill>
                  <a:srgbClr val="FFFFFF"/>
                </a:solidFill>
              </a:defRPr>
            </a:lvl2pPr>
            <a:lvl3pPr marL="1371600" lvl="2" indent="-330200" algn="ctr">
              <a:spcBef>
                <a:spcPts val="1600"/>
              </a:spcBef>
              <a:spcAft>
                <a:spcPts val="0"/>
              </a:spcAft>
              <a:buClr>
                <a:srgbClr val="FFFFFF"/>
              </a:buClr>
              <a:buSzPts val="1600"/>
              <a:buChar char="■"/>
              <a:defRPr sz="1600">
                <a:solidFill>
                  <a:srgbClr val="FFFFFF"/>
                </a:solidFill>
              </a:defRPr>
            </a:lvl3pPr>
            <a:lvl4pPr marL="1828800" lvl="3" indent="-330200" algn="ctr">
              <a:spcBef>
                <a:spcPts val="1600"/>
              </a:spcBef>
              <a:spcAft>
                <a:spcPts val="0"/>
              </a:spcAft>
              <a:buClr>
                <a:srgbClr val="FFFFFF"/>
              </a:buClr>
              <a:buSzPts val="1600"/>
              <a:buChar char="●"/>
              <a:defRPr sz="1600">
                <a:solidFill>
                  <a:srgbClr val="FFFFFF"/>
                </a:solidFill>
              </a:defRPr>
            </a:lvl4pPr>
            <a:lvl5pPr marL="2286000" lvl="4" indent="-330200" algn="ctr">
              <a:spcBef>
                <a:spcPts val="1600"/>
              </a:spcBef>
              <a:spcAft>
                <a:spcPts val="0"/>
              </a:spcAft>
              <a:buClr>
                <a:srgbClr val="FFFFFF"/>
              </a:buClr>
              <a:buSzPts val="1600"/>
              <a:buChar char="○"/>
              <a:defRPr sz="1600">
                <a:solidFill>
                  <a:srgbClr val="FFFFFF"/>
                </a:solidFill>
              </a:defRPr>
            </a:lvl5pPr>
            <a:lvl6pPr marL="2743200" lvl="5" indent="-330200" algn="ctr">
              <a:spcBef>
                <a:spcPts val="1600"/>
              </a:spcBef>
              <a:spcAft>
                <a:spcPts val="0"/>
              </a:spcAft>
              <a:buClr>
                <a:srgbClr val="FFFFFF"/>
              </a:buClr>
              <a:buSzPts val="1600"/>
              <a:buChar char="■"/>
              <a:defRPr sz="1600">
                <a:solidFill>
                  <a:srgbClr val="FFFFFF"/>
                </a:solidFill>
              </a:defRPr>
            </a:lvl6pPr>
            <a:lvl7pPr marL="3200400" lvl="6" indent="-330200" algn="ctr">
              <a:spcBef>
                <a:spcPts val="1600"/>
              </a:spcBef>
              <a:spcAft>
                <a:spcPts val="0"/>
              </a:spcAft>
              <a:buClr>
                <a:srgbClr val="FFFFFF"/>
              </a:buClr>
              <a:buSzPts val="1600"/>
              <a:buChar char="●"/>
              <a:defRPr sz="1600">
                <a:solidFill>
                  <a:srgbClr val="FFFFFF"/>
                </a:solidFill>
              </a:defRPr>
            </a:lvl7pPr>
            <a:lvl8pPr marL="3657600" lvl="7" indent="-330200" algn="ctr">
              <a:spcBef>
                <a:spcPts val="1600"/>
              </a:spcBef>
              <a:spcAft>
                <a:spcPts val="0"/>
              </a:spcAft>
              <a:buClr>
                <a:srgbClr val="FFFFFF"/>
              </a:buClr>
              <a:buSzPts val="1600"/>
              <a:buChar char="○"/>
              <a:defRPr sz="1600">
                <a:solidFill>
                  <a:srgbClr val="FFFFFF"/>
                </a:solidFill>
              </a:defRPr>
            </a:lvl8pPr>
            <a:lvl9pPr marL="4114800" lvl="8" indent="-330200" algn="ctr">
              <a:spcBef>
                <a:spcPts val="1600"/>
              </a:spcBef>
              <a:spcAft>
                <a:spcPts val="1600"/>
              </a:spcAft>
              <a:buClr>
                <a:srgbClr val="FFFFFF"/>
              </a:buClr>
              <a:buSzPts val="1600"/>
              <a:buChar char="■"/>
              <a:defRPr sz="1600">
                <a:solidFill>
                  <a:srgbClr val="FFFFFF"/>
                </a:solidFill>
              </a:defRPr>
            </a:lvl9pPr>
          </a:lstStyle>
          <a:p>
            <a:endParaRPr/>
          </a:p>
        </p:txBody>
      </p:sp>
      <p:sp>
        <p:nvSpPr>
          <p:cNvPr id="743" name="Google Shape;743;p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44"/>
        <p:cNvGrpSpPr/>
        <p:nvPr/>
      </p:nvGrpSpPr>
      <p:grpSpPr>
        <a:xfrm>
          <a:off x="0" y="0"/>
          <a:ext cx="0" cy="0"/>
          <a:chOff x="0" y="0"/>
          <a:chExt cx="0" cy="0"/>
        </a:xfrm>
      </p:grpSpPr>
      <p:grpSp>
        <p:nvGrpSpPr>
          <p:cNvPr id="745" name="Google Shape;745;p8"/>
          <p:cNvGrpSpPr/>
          <p:nvPr/>
        </p:nvGrpSpPr>
        <p:grpSpPr>
          <a:xfrm flipH="1">
            <a:off x="3794690" y="3966899"/>
            <a:ext cx="882039" cy="932704"/>
            <a:chOff x="7230575" y="3501811"/>
            <a:chExt cx="1540410" cy="1636035"/>
          </a:xfrm>
        </p:grpSpPr>
        <p:grpSp>
          <p:nvGrpSpPr>
            <p:cNvPr id="746" name="Google Shape;746;p8"/>
            <p:cNvGrpSpPr/>
            <p:nvPr/>
          </p:nvGrpSpPr>
          <p:grpSpPr>
            <a:xfrm>
              <a:off x="7655512" y="4362305"/>
              <a:ext cx="775528" cy="775540"/>
              <a:chOff x="7655512" y="4362305"/>
              <a:chExt cx="775528" cy="775540"/>
            </a:xfrm>
          </p:grpSpPr>
          <p:sp>
            <p:nvSpPr>
              <p:cNvPr id="747" name="Google Shape;747;p8"/>
              <p:cNvSpPr/>
              <p:nvPr/>
            </p:nvSpPr>
            <p:spPr>
              <a:xfrm flipH="1">
                <a:off x="7825485" y="5042204"/>
                <a:ext cx="95633" cy="95641"/>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8"/>
              <p:cNvSpPr/>
              <p:nvPr/>
            </p:nvSpPr>
            <p:spPr>
              <a:xfrm flipH="1">
                <a:off x="7921094" y="5042204"/>
                <a:ext cx="74382" cy="95641"/>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8"/>
              <p:cNvSpPr/>
              <p:nvPr/>
            </p:nvSpPr>
            <p:spPr>
              <a:xfrm flipH="1">
                <a:off x="7995449" y="5042204"/>
                <a:ext cx="85020" cy="95641"/>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8"/>
              <p:cNvSpPr/>
              <p:nvPr/>
            </p:nvSpPr>
            <p:spPr>
              <a:xfrm flipH="1">
                <a:off x="8080438" y="5042204"/>
                <a:ext cx="95649" cy="95641"/>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8"/>
              <p:cNvSpPr/>
              <p:nvPr/>
            </p:nvSpPr>
            <p:spPr>
              <a:xfrm flipH="1">
                <a:off x="7825485" y="495721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8"/>
              <p:cNvSpPr/>
              <p:nvPr/>
            </p:nvSpPr>
            <p:spPr>
              <a:xfrm flipH="1">
                <a:off x="7921094" y="495721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8"/>
              <p:cNvSpPr/>
              <p:nvPr/>
            </p:nvSpPr>
            <p:spPr>
              <a:xfrm flipH="1">
                <a:off x="7995449" y="495721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8"/>
              <p:cNvSpPr/>
              <p:nvPr/>
            </p:nvSpPr>
            <p:spPr>
              <a:xfrm flipH="1">
                <a:off x="8080438" y="495721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8"/>
              <p:cNvSpPr/>
              <p:nvPr/>
            </p:nvSpPr>
            <p:spPr>
              <a:xfrm flipH="1">
                <a:off x="7825485" y="4872228"/>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8"/>
              <p:cNvSpPr/>
              <p:nvPr/>
            </p:nvSpPr>
            <p:spPr>
              <a:xfrm flipH="1">
                <a:off x="7921094" y="4872228"/>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8"/>
              <p:cNvSpPr/>
              <p:nvPr/>
            </p:nvSpPr>
            <p:spPr>
              <a:xfrm flipH="1">
                <a:off x="7995449" y="4872228"/>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8"/>
              <p:cNvSpPr/>
              <p:nvPr/>
            </p:nvSpPr>
            <p:spPr>
              <a:xfrm flipH="1">
                <a:off x="8080438" y="4872228"/>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8"/>
              <p:cNvSpPr/>
              <p:nvPr/>
            </p:nvSpPr>
            <p:spPr>
              <a:xfrm flipH="1">
                <a:off x="7825485" y="4787235"/>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8"/>
              <p:cNvSpPr/>
              <p:nvPr/>
            </p:nvSpPr>
            <p:spPr>
              <a:xfrm flipH="1">
                <a:off x="7921094" y="4787235"/>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8"/>
              <p:cNvSpPr/>
              <p:nvPr/>
            </p:nvSpPr>
            <p:spPr>
              <a:xfrm flipH="1">
                <a:off x="7995449" y="478723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8"/>
              <p:cNvSpPr/>
              <p:nvPr/>
            </p:nvSpPr>
            <p:spPr>
              <a:xfrm flipH="1">
                <a:off x="8080438" y="4787235"/>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8"/>
              <p:cNvSpPr/>
              <p:nvPr/>
            </p:nvSpPr>
            <p:spPr>
              <a:xfrm flipH="1">
                <a:off x="7825485" y="4702251"/>
                <a:ext cx="95633" cy="85012"/>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8"/>
              <p:cNvSpPr/>
              <p:nvPr/>
            </p:nvSpPr>
            <p:spPr>
              <a:xfrm flipH="1">
                <a:off x="7921094" y="4702251"/>
                <a:ext cx="74382" cy="85012"/>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8"/>
              <p:cNvSpPr/>
              <p:nvPr/>
            </p:nvSpPr>
            <p:spPr>
              <a:xfrm flipH="1">
                <a:off x="7995449" y="4702251"/>
                <a:ext cx="85020" cy="85012"/>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8"/>
              <p:cNvSpPr/>
              <p:nvPr/>
            </p:nvSpPr>
            <p:spPr>
              <a:xfrm flipH="1">
                <a:off x="8080438" y="4702251"/>
                <a:ext cx="95649" cy="85012"/>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8"/>
              <p:cNvSpPr/>
              <p:nvPr/>
            </p:nvSpPr>
            <p:spPr>
              <a:xfrm flipH="1">
                <a:off x="7655512"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8"/>
              <p:cNvSpPr/>
              <p:nvPr/>
            </p:nvSpPr>
            <p:spPr>
              <a:xfrm flipH="1">
                <a:off x="7740496"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8"/>
              <p:cNvSpPr/>
              <p:nvPr/>
            </p:nvSpPr>
            <p:spPr>
              <a:xfrm flipH="1">
                <a:off x="7825485" y="4617267"/>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8"/>
              <p:cNvSpPr/>
              <p:nvPr/>
            </p:nvSpPr>
            <p:spPr>
              <a:xfrm flipH="1">
                <a:off x="7921094" y="4617267"/>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8"/>
              <p:cNvSpPr/>
              <p:nvPr/>
            </p:nvSpPr>
            <p:spPr>
              <a:xfrm flipH="1">
                <a:off x="7995449"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8"/>
              <p:cNvSpPr/>
              <p:nvPr/>
            </p:nvSpPr>
            <p:spPr>
              <a:xfrm flipH="1">
                <a:off x="8080438" y="4617267"/>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8"/>
              <p:cNvSpPr/>
              <p:nvPr/>
            </p:nvSpPr>
            <p:spPr>
              <a:xfrm flipH="1">
                <a:off x="8176054" y="4617267"/>
                <a:ext cx="74390" cy="85012"/>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8"/>
              <p:cNvSpPr/>
              <p:nvPr/>
            </p:nvSpPr>
            <p:spPr>
              <a:xfrm flipH="1">
                <a:off x="8250417"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8"/>
              <p:cNvSpPr/>
              <p:nvPr/>
            </p:nvSpPr>
            <p:spPr>
              <a:xfrm flipH="1">
                <a:off x="8335399" y="4617267"/>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8"/>
              <p:cNvSpPr/>
              <p:nvPr/>
            </p:nvSpPr>
            <p:spPr>
              <a:xfrm flipH="1">
                <a:off x="7655512" y="4532274"/>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8"/>
              <p:cNvSpPr/>
              <p:nvPr/>
            </p:nvSpPr>
            <p:spPr>
              <a:xfrm flipH="1">
                <a:off x="7995449" y="4532274"/>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8"/>
              <p:cNvSpPr/>
              <p:nvPr/>
            </p:nvSpPr>
            <p:spPr>
              <a:xfrm flipH="1">
                <a:off x="8335399" y="4532274"/>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8"/>
              <p:cNvSpPr/>
              <p:nvPr/>
            </p:nvSpPr>
            <p:spPr>
              <a:xfrm flipH="1">
                <a:off x="7655512" y="4447290"/>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8"/>
              <p:cNvSpPr/>
              <p:nvPr/>
            </p:nvSpPr>
            <p:spPr>
              <a:xfrm flipH="1">
                <a:off x="7995449" y="4447290"/>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8"/>
              <p:cNvSpPr/>
              <p:nvPr/>
            </p:nvSpPr>
            <p:spPr>
              <a:xfrm flipH="1">
                <a:off x="8335399" y="4447290"/>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8"/>
              <p:cNvSpPr/>
              <p:nvPr/>
            </p:nvSpPr>
            <p:spPr>
              <a:xfrm flipH="1">
                <a:off x="7655512" y="4362305"/>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8"/>
              <p:cNvSpPr/>
              <p:nvPr/>
            </p:nvSpPr>
            <p:spPr>
              <a:xfrm flipH="1">
                <a:off x="7995449" y="436230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8"/>
              <p:cNvSpPr/>
              <p:nvPr/>
            </p:nvSpPr>
            <p:spPr>
              <a:xfrm flipH="1">
                <a:off x="8335399" y="4362305"/>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 name="Google Shape;785;p8"/>
            <p:cNvSpPr/>
            <p:nvPr/>
          </p:nvSpPr>
          <p:spPr>
            <a:xfrm flipH="1">
              <a:off x="731555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8"/>
            <p:cNvSpPr/>
            <p:nvPr/>
          </p:nvSpPr>
          <p:spPr>
            <a:xfrm flipH="1">
              <a:off x="7655512"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8"/>
            <p:cNvSpPr/>
            <p:nvPr/>
          </p:nvSpPr>
          <p:spPr>
            <a:xfrm flipH="1">
              <a:off x="8080438" y="3671779"/>
              <a:ext cx="95649" cy="95641"/>
            </a:xfrm>
            <a:custGeom>
              <a:avLst/>
              <a:gdLst/>
              <a:ahLst/>
              <a:cxnLst/>
              <a:rect l="l" t="t" r="r" b="b"/>
              <a:pathLst>
                <a:path w="12247" h="12246" extrusionOk="0">
                  <a:moveTo>
                    <a:pt x="1" y="1"/>
                  </a:moveTo>
                  <a:lnTo>
                    <a:pt x="1" y="12246"/>
                  </a:lnTo>
                  <a:lnTo>
                    <a:pt x="12247" y="12246"/>
                  </a:lnTo>
                  <a:lnTo>
                    <a:pt x="122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8"/>
            <p:cNvSpPr/>
            <p:nvPr/>
          </p:nvSpPr>
          <p:spPr>
            <a:xfrm flipH="1">
              <a:off x="8685973" y="3597414"/>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8"/>
            <p:cNvSpPr/>
            <p:nvPr/>
          </p:nvSpPr>
          <p:spPr>
            <a:xfrm flipH="1">
              <a:off x="8685973"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8"/>
            <p:cNvSpPr/>
            <p:nvPr/>
          </p:nvSpPr>
          <p:spPr>
            <a:xfrm flipH="1">
              <a:off x="8176054"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8"/>
            <p:cNvSpPr/>
            <p:nvPr/>
          </p:nvSpPr>
          <p:spPr>
            <a:xfrm flipH="1">
              <a:off x="825041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 name="Google Shape;792;p8"/>
            <p:cNvGrpSpPr/>
            <p:nvPr/>
          </p:nvGrpSpPr>
          <p:grpSpPr>
            <a:xfrm>
              <a:off x="7230575" y="3501811"/>
              <a:ext cx="1540410" cy="860514"/>
              <a:chOff x="7230575" y="3501811"/>
              <a:chExt cx="1540410" cy="860514"/>
            </a:xfrm>
          </p:grpSpPr>
          <p:sp>
            <p:nvSpPr>
              <p:cNvPr id="793" name="Google Shape;793;p8"/>
              <p:cNvSpPr/>
              <p:nvPr/>
            </p:nvSpPr>
            <p:spPr>
              <a:xfrm flipH="1">
                <a:off x="731555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
              <p:cNvSpPr/>
              <p:nvPr/>
            </p:nvSpPr>
            <p:spPr>
              <a:xfrm flipH="1">
                <a:off x="7400551"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8"/>
              <p:cNvSpPr/>
              <p:nvPr/>
            </p:nvSpPr>
            <p:spPr>
              <a:xfrm flipH="1">
                <a:off x="7485535" y="4277321"/>
                <a:ext cx="85012" cy="85004"/>
              </a:xfrm>
              <a:custGeom>
                <a:avLst/>
                <a:gdLst/>
                <a:ahLst/>
                <a:cxnLst/>
                <a:rect l="l" t="t" r="r" b="b"/>
                <a:pathLst>
                  <a:path w="10885" h="10884" extrusionOk="0">
                    <a:moveTo>
                      <a:pt x="0" y="0"/>
                    </a:moveTo>
                    <a:lnTo>
                      <a:pt x="0" y="10884"/>
                    </a:lnTo>
                    <a:lnTo>
                      <a:pt x="10884" y="1088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8"/>
              <p:cNvSpPr/>
              <p:nvPr/>
            </p:nvSpPr>
            <p:spPr>
              <a:xfrm flipH="1">
                <a:off x="7570520"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8"/>
              <p:cNvSpPr/>
              <p:nvPr/>
            </p:nvSpPr>
            <p:spPr>
              <a:xfrm flipH="1">
                <a:off x="7655512"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8"/>
              <p:cNvSpPr/>
              <p:nvPr/>
            </p:nvSpPr>
            <p:spPr>
              <a:xfrm flipH="1">
                <a:off x="7740496"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8"/>
              <p:cNvSpPr/>
              <p:nvPr/>
            </p:nvSpPr>
            <p:spPr>
              <a:xfrm flipH="1">
                <a:off x="7825485" y="4277321"/>
                <a:ext cx="95633" cy="85004"/>
              </a:xfrm>
              <a:custGeom>
                <a:avLst/>
                <a:gdLst/>
                <a:ahLst/>
                <a:cxnLst/>
                <a:rect l="l" t="t" r="r" b="b"/>
                <a:pathLst>
                  <a:path w="12245"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8"/>
              <p:cNvSpPr/>
              <p:nvPr/>
            </p:nvSpPr>
            <p:spPr>
              <a:xfrm flipH="1">
                <a:off x="7921094" y="4277321"/>
                <a:ext cx="74382" cy="85004"/>
              </a:xfrm>
              <a:custGeom>
                <a:avLst/>
                <a:gdLst/>
                <a:ahLst/>
                <a:cxnLst/>
                <a:rect l="l" t="t" r="r" b="b"/>
                <a:pathLst>
                  <a:path w="9524" h="10884" extrusionOk="0">
                    <a:moveTo>
                      <a:pt x="0" y="0"/>
                    </a:moveTo>
                    <a:lnTo>
                      <a:pt x="0" y="10884"/>
                    </a:lnTo>
                    <a:lnTo>
                      <a:pt x="9523" y="1088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8"/>
              <p:cNvSpPr/>
              <p:nvPr/>
            </p:nvSpPr>
            <p:spPr>
              <a:xfrm flipH="1">
                <a:off x="799544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8"/>
              <p:cNvSpPr/>
              <p:nvPr/>
            </p:nvSpPr>
            <p:spPr>
              <a:xfrm flipH="1">
                <a:off x="8080438" y="4277321"/>
                <a:ext cx="95649" cy="85004"/>
              </a:xfrm>
              <a:custGeom>
                <a:avLst/>
                <a:gdLst/>
                <a:ahLst/>
                <a:cxnLst/>
                <a:rect l="l" t="t" r="r" b="b"/>
                <a:pathLst>
                  <a:path w="12247" h="10884" extrusionOk="0">
                    <a:moveTo>
                      <a:pt x="1" y="0"/>
                    </a:moveTo>
                    <a:lnTo>
                      <a:pt x="1" y="10884"/>
                    </a:lnTo>
                    <a:lnTo>
                      <a:pt x="12247" y="1088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8"/>
              <p:cNvSpPr/>
              <p:nvPr/>
            </p:nvSpPr>
            <p:spPr>
              <a:xfrm flipH="1">
                <a:off x="8176054"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8"/>
              <p:cNvSpPr/>
              <p:nvPr/>
            </p:nvSpPr>
            <p:spPr>
              <a:xfrm flipH="1">
                <a:off x="825041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8"/>
              <p:cNvSpPr/>
              <p:nvPr/>
            </p:nvSpPr>
            <p:spPr>
              <a:xfrm flipH="1">
                <a:off x="8335399" y="4277321"/>
                <a:ext cx="95641" cy="85004"/>
              </a:xfrm>
              <a:custGeom>
                <a:avLst/>
                <a:gdLst/>
                <a:ahLst/>
                <a:cxnLst/>
                <a:rect l="l" t="t" r="r" b="b"/>
                <a:pathLst>
                  <a:path w="12246" h="10884" extrusionOk="0">
                    <a:moveTo>
                      <a:pt x="1" y="0"/>
                    </a:moveTo>
                    <a:lnTo>
                      <a:pt x="1"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8"/>
              <p:cNvSpPr/>
              <p:nvPr/>
            </p:nvSpPr>
            <p:spPr>
              <a:xfrm flipH="1">
                <a:off x="8431015"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8"/>
              <p:cNvSpPr/>
              <p:nvPr/>
            </p:nvSpPr>
            <p:spPr>
              <a:xfrm flipH="1">
                <a:off x="850537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8"/>
              <p:cNvSpPr/>
              <p:nvPr/>
            </p:nvSpPr>
            <p:spPr>
              <a:xfrm flipH="1">
                <a:off x="8590359" y="4277321"/>
                <a:ext cx="95641" cy="85004"/>
              </a:xfrm>
              <a:custGeom>
                <a:avLst/>
                <a:gdLst/>
                <a:ahLst/>
                <a:cxnLst/>
                <a:rect l="l" t="t" r="r" b="b"/>
                <a:pathLst>
                  <a:path w="12246"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8"/>
              <p:cNvSpPr/>
              <p:nvPr/>
            </p:nvSpPr>
            <p:spPr>
              <a:xfrm flipH="1">
                <a:off x="731555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8"/>
              <p:cNvSpPr/>
              <p:nvPr/>
            </p:nvSpPr>
            <p:spPr>
              <a:xfrm flipH="1">
                <a:off x="7400551"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8"/>
              <p:cNvSpPr/>
              <p:nvPr/>
            </p:nvSpPr>
            <p:spPr>
              <a:xfrm flipH="1">
                <a:off x="7485535" y="4181710"/>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8"/>
              <p:cNvSpPr/>
              <p:nvPr/>
            </p:nvSpPr>
            <p:spPr>
              <a:xfrm flipH="1">
                <a:off x="7570520"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8"/>
              <p:cNvSpPr/>
              <p:nvPr/>
            </p:nvSpPr>
            <p:spPr>
              <a:xfrm flipH="1">
                <a:off x="7655512"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8"/>
              <p:cNvSpPr/>
              <p:nvPr/>
            </p:nvSpPr>
            <p:spPr>
              <a:xfrm flipH="1">
                <a:off x="7740496"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8"/>
              <p:cNvSpPr/>
              <p:nvPr/>
            </p:nvSpPr>
            <p:spPr>
              <a:xfrm flipH="1">
                <a:off x="7825485" y="4181710"/>
                <a:ext cx="95633" cy="95641"/>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8"/>
              <p:cNvSpPr/>
              <p:nvPr/>
            </p:nvSpPr>
            <p:spPr>
              <a:xfrm flipH="1">
                <a:off x="7921094" y="4181710"/>
                <a:ext cx="74382" cy="95641"/>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8"/>
              <p:cNvSpPr/>
              <p:nvPr/>
            </p:nvSpPr>
            <p:spPr>
              <a:xfrm flipH="1">
                <a:off x="799544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8"/>
              <p:cNvSpPr/>
              <p:nvPr/>
            </p:nvSpPr>
            <p:spPr>
              <a:xfrm flipH="1">
                <a:off x="8080438" y="4181710"/>
                <a:ext cx="95649" cy="95641"/>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8"/>
              <p:cNvSpPr/>
              <p:nvPr/>
            </p:nvSpPr>
            <p:spPr>
              <a:xfrm flipH="1">
                <a:off x="8176054"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8"/>
              <p:cNvSpPr/>
              <p:nvPr/>
            </p:nvSpPr>
            <p:spPr>
              <a:xfrm flipH="1">
                <a:off x="825041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8"/>
              <p:cNvSpPr/>
              <p:nvPr/>
            </p:nvSpPr>
            <p:spPr>
              <a:xfrm flipH="1">
                <a:off x="8335399" y="4181710"/>
                <a:ext cx="95641" cy="95641"/>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8"/>
              <p:cNvSpPr/>
              <p:nvPr/>
            </p:nvSpPr>
            <p:spPr>
              <a:xfrm flipH="1">
                <a:off x="8431015"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8"/>
              <p:cNvSpPr/>
              <p:nvPr/>
            </p:nvSpPr>
            <p:spPr>
              <a:xfrm flipH="1">
                <a:off x="850537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8"/>
              <p:cNvSpPr/>
              <p:nvPr/>
            </p:nvSpPr>
            <p:spPr>
              <a:xfrm flipH="1">
                <a:off x="8590359" y="4181710"/>
                <a:ext cx="95641" cy="95641"/>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8"/>
              <p:cNvSpPr/>
              <p:nvPr/>
            </p:nvSpPr>
            <p:spPr>
              <a:xfrm flipH="1">
                <a:off x="731555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8"/>
              <p:cNvSpPr/>
              <p:nvPr/>
            </p:nvSpPr>
            <p:spPr>
              <a:xfrm flipH="1">
                <a:off x="7400551"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8"/>
              <p:cNvSpPr/>
              <p:nvPr/>
            </p:nvSpPr>
            <p:spPr>
              <a:xfrm flipH="1">
                <a:off x="7485535" y="4107344"/>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8"/>
              <p:cNvSpPr/>
              <p:nvPr/>
            </p:nvSpPr>
            <p:spPr>
              <a:xfrm flipH="1">
                <a:off x="7570520"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8"/>
              <p:cNvSpPr/>
              <p:nvPr/>
            </p:nvSpPr>
            <p:spPr>
              <a:xfrm flipH="1">
                <a:off x="7655512"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8"/>
              <p:cNvSpPr/>
              <p:nvPr/>
            </p:nvSpPr>
            <p:spPr>
              <a:xfrm flipH="1">
                <a:off x="7740496"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8"/>
              <p:cNvSpPr/>
              <p:nvPr/>
            </p:nvSpPr>
            <p:spPr>
              <a:xfrm flipH="1">
                <a:off x="7825485" y="4107344"/>
                <a:ext cx="95633" cy="74390"/>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8"/>
              <p:cNvSpPr/>
              <p:nvPr/>
            </p:nvSpPr>
            <p:spPr>
              <a:xfrm flipH="1">
                <a:off x="7921094" y="4107344"/>
                <a:ext cx="74382" cy="74390"/>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8"/>
              <p:cNvSpPr/>
              <p:nvPr/>
            </p:nvSpPr>
            <p:spPr>
              <a:xfrm flipH="1">
                <a:off x="799544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8"/>
              <p:cNvSpPr/>
              <p:nvPr/>
            </p:nvSpPr>
            <p:spPr>
              <a:xfrm flipH="1">
                <a:off x="8080438" y="4107344"/>
                <a:ext cx="95649" cy="74390"/>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8"/>
              <p:cNvSpPr/>
              <p:nvPr/>
            </p:nvSpPr>
            <p:spPr>
              <a:xfrm flipH="1">
                <a:off x="8176054"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8"/>
              <p:cNvSpPr/>
              <p:nvPr/>
            </p:nvSpPr>
            <p:spPr>
              <a:xfrm flipH="1">
                <a:off x="825041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8"/>
              <p:cNvSpPr/>
              <p:nvPr/>
            </p:nvSpPr>
            <p:spPr>
              <a:xfrm flipH="1">
                <a:off x="8335399" y="4107344"/>
                <a:ext cx="95641" cy="74390"/>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8"/>
              <p:cNvSpPr/>
              <p:nvPr/>
            </p:nvSpPr>
            <p:spPr>
              <a:xfrm flipH="1">
                <a:off x="8431015"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8"/>
              <p:cNvSpPr/>
              <p:nvPr/>
            </p:nvSpPr>
            <p:spPr>
              <a:xfrm flipH="1">
                <a:off x="850537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8"/>
              <p:cNvSpPr/>
              <p:nvPr/>
            </p:nvSpPr>
            <p:spPr>
              <a:xfrm flipH="1">
                <a:off x="8590359" y="4107344"/>
                <a:ext cx="95641" cy="74390"/>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8"/>
              <p:cNvSpPr/>
              <p:nvPr/>
            </p:nvSpPr>
            <p:spPr>
              <a:xfrm flipH="1">
                <a:off x="731555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8"/>
              <p:cNvSpPr/>
              <p:nvPr/>
            </p:nvSpPr>
            <p:spPr>
              <a:xfrm flipH="1">
                <a:off x="7400551"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8"/>
              <p:cNvSpPr/>
              <p:nvPr/>
            </p:nvSpPr>
            <p:spPr>
              <a:xfrm flipH="1">
                <a:off x="7485535"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8"/>
              <p:cNvSpPr/>
              <p:nvPr/>
            </p:nvSpPr>
            <p:spPr>
              <a:xfrm flipH="1">
                <a:off x="7570520"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8"/>
              <p:cNvSpPr/>
              <p:nvPr/>
            </p:nvSpPr>
            <p:spPr>
              <a:xfrm flipH="1">
                <a:off x="7655512"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8"/>
              <p:cNvSpPr/>
              <p:nvPr/>
            </p:nvSpPr>
            <p:spPr>
              <a:xfrm flipH="1">
                <a:off x="7740496"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8"/>
              <p:cNvSpPr/>
              <p:nvPr/>
            </p:nvSpPr>
            <p:spPr>
              <a:xfrm flipH="1">
                <a:off x="7825485" y="402235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8"/>
              <p:cNvSpPr/>
              <p:nvPr/>
            </p:nvSpPr>
            <p:spPr>
              <a:xfrm flipH="1">
                <a:off x="7921094" y="402235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8"/>
              <p:cNvSpPr/>
              <p:nvPr/>
            </p:nvSpPr>
            <p:spPr>
              <a:xfrm flipH="1">
                <a:off x="799544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8"/>
              <p:cNvSpPr/>
              <p:nvPr/>
            </p:nvSpPr>
            <p:spPr>
              <a:xfrm flipH="1">
                <a:off x="8080438" y="402235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8"/>
              <p:cNvSpPr/>
              <p:nvPr/>
            </p:nvSpPr>
            <p:spPr>
              <a:xfrm flipH="1">
                <a:off x="8176054"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8"/>
              <p:cNvSpPr/>
              <p:nvPr/>
            </p:nvSpPr>
            <p:spPr>
              <a:xfrm flipH="1">
                <a:off x="825041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8"/>
              <p:cNvSpPr/>
              <p:nvPr/>
            </p:nvSpPr>
            <p:spPr>
              <a:xfrm flipH="1">
                <a:off x="8335399" y="4022352"/>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8"/>
              <p:cNvSpPr/>
              <p:nvPr/>
            </p:nvSpPr>
            <p:spPr>
              <a:xfrm flipH="1">
                <a:off x="8431015"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8"/>
              <p:cNvSpPr/>
              <p:nvPr/>
            </p:nvSpPr>
            <p:spPr>
              <a:xfrm flipH="1">
                <a:off x="850537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8"/>
              <p:cNvSpPr/>
              <p:nvPr/>
            </p:nvSpPr>
            <p:spPr>
              <a:xfrm flipH="1">
                <a:off x="8590359" y="4022352"/>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8"/>
              <p:cNvSpPr/>
              <p:nvPr/>
            </p:nvSpPr>
            <p:spPr>
              <a:xfrm flipH="1">
                <a:off x="731555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8"/>
              <p:cNvSpPr/>
              <p:nvPr/>
            </p:nvSpPr>
            <p:spPr>
              <a:xfrm flipH="1">
                <a:off x="7400551"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8"/>
              <p:cNvSpPr/>
              <p:nvPr/>
            </p:nvSpPr>
            <p:spPr>
              <a:xfrm flipH="1">
                <a:off x="7485535" y="3926748"/>
                <a:ext cx="85012" cy="95633"/>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8"/>
              <p:cNvSpPr/>
              <p:nvPr/>
            </p:nvSpPr>
            <p:spPr>
              <a:xfrm flipH="1">
                <a:off x="7570520"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8"/>
              <p:cNvSpPr/>
              <p:nvPr/>
            </p:nvSpPr>
            <p:spPr>
              <a:xfrm flipH="1">
                <a:off x="7655512"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8"/>
              <p:cNvSpPr/>
              <p:nvPr/>
            </p:nvSpPr>
            <p:spPr>
              <a:xfrm flipH="1">
                <a:off x="7740496"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8"/>
              <p:cNvSpPr/>
              <p:nvPr/>
            </p:nvSpPr>
            <p:spPr>
              <a:xfrm flipH="1">
                <a:off x="7825485" y="3926748"/>
                <a:ext cx="95633" cy="95633"/>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8"/>
              <p:cNvSpPr/>
              <p:nvPr/>
            </p:nvSpPr>
            <p:spPr>
              <a:xfrm flipH="1">
                <a:off x="7921094" y="3926748"/>
                <a:ext cx="74382" cy="95633"/>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8"/>
              <p:cNvSpPr/>
              <p:nvPr/>
            </p:nvSpPr>
            <p:spPr>
              <a:xfrm flipH="1">
                <a:off x="799544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8"/>
              <p:cNvSpPr/>
              <p:nvPr/>
            </p:nvSpPr>
            <p:spPr>
              <a:xfrm flipH="1">
                <a:off x="8080438" y="3926748"/>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8"/>
              <p:cNvSpPr/>
              <p:nvPr/>
            </p:nvSpPr>
            <p:spPr>
              <a:xfrm flipH="1">
                <a:off x="8176054"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8"/>
              <p:cNvSpPr/>
              <p:nvPr/>
            </p:nvSpPr>
            <p:spPr>
              <a:xfrm flipH="1">
                <a:off x="825041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8"/>
              <p:cNvSpPr/>
              <p:nvPr/>
            </p:nvSpPr>
            <p:spPr>
              <a:xfrm flipH="1">
                <a:off x="8335399" y="3926748"/>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8"/>
              <p:cNvSpPr/>
              <p:nvPr/>
            </p:nvSpPr>
            <p:spPr>
              <a:xfrm flipH="1">
                <a:off x="8431015"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8"/>
              <p:cNvSpPr/>
              <p:nvPr/>
            </p:nvSpPr>
            <p:spPr>
              <a:xfrm flipH="1">
                <a:off x="850537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8"/>
              <p:cNvSpPr/>
              <p:nvPr/>
            </p:nvSpPr>
            <p:spPr>
              <a:xfrm flipH="1">
                <a:off x="8590359" y="3926748"/>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8"/>
              <p:cNvSpPr/>
              <p:nvPr/>
            </p:nvSpPr>
            <p:spPr>
              <a:xfrm flipH="1">
                <a:off x="731555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8"/>
              <p:cNvSpPr/>
              <p:nvPr/>
            </p:nvSpPr>
            <p:spPr>
              <a:xfrm flipH="1">
                <a:off x="7400551"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8"/>
              <p:cNvSpPr/>
              <p:nvPr/>
            </p:nvSpPr>
            <p:spPr>
              <a:xfrm flipH="1">
                <a:off x="7485535" y="3852383"/>
                <a:ext cx="85012" cy="74390"/>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8"/>
              <p:cNvSpPr/>
              <p:nvPr/>
            </p:nvSpPr>
            <p:spPr>
              <a:xfrm flipH="1">
                <a:off x="7570520"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8"/>
              <p:cNvSpPr/>
              <p:nvPr/>
            </p:nvSpPr>
            <p:spPr>
              <a:xfrm flipH="1">
                <a:off x="7655512"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8"/>
              <p:cNvSpPr/>
              <p:nvPr/>
            </p:nvSpPr>
            <p:spPr>
              <a:xfrm flipH="1">
                <a:off x="7740496"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8"/>
              <p:cNvSpPr/>
              <p:nvPr/>
            </p:nvSpPr>
            <p:spPr>
              <a:xfrm flipH="1">
                <a:off x="7825485" y="3852383"/>
                <a:ext cx="95633" cy="74390"/>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8"/>
              <p:cNvSpPr/>
              <p:nvPr/>
            </p:nvSpPr>
            <p:spPr>
              <a:xfrm flipH="1">
                <a:off x="7921094" y="3852383"/>
                <a:ext cx="74382" cy="74390"/>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8"/>
              <p:cNvSpPr/>
              <p:nvPr/>
            </p:nvSpPr>
            <p:spPr>
              <a:xfrm flipH="1">
                <a:off x="799544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8"/>
              <p:cNvSpPr/>
              <p:nvPr/>
            </p:nvSpPr>
            <p:spPr>
              <a:xfrm flipH="1">
                <a:off x="8080438" y="3852383"/>
                <a:ext cx="95649" cy="74390"/>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8"/>
              <p:cNvSpPr/>
              <p:nvPr/>
            </p:nvSpPr>
            <p:spPr>
              <a:xfrm flipH="1">
                <a:off x="8176054"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8"/>
              <p:cNvSpPr/>
              <p:nvPr/>
            </p:nvSpPr>
            <p:spPr>
              <a:xfrm flipH="1">
                <a:off x="825041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8"/>
              <p:cNvSpPr/>
              <p:nvPr/>
            </p:nvSpPr>
            <p:spPr>
              <a:xfrm flipH="1">
                <a:off x="8335399" y="3852383"/>
                <a:ext cx="95641" cy="74390"/>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8"/>
              <p:cNvSpPr/>
              <p:nvPr/>
            </p:nvSpPr>
            <p:spPr>
              <a:xfrm flipH="1">
                <a:off x="8431015"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8"/>
              <p:cNvSpPr/>
              <p:nvPr/>
            </p:nvSpPr>
            <p:spPr>
              <a:xfrm flipH="1">
                <a:off x="850537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8"/>
              <p:cNvSpPr/>
              <p:nvPr/>
            </p:nvSpPr>
            <p:spPr>
              <a:xfrm flipH="1">
                <a:off x="8590359" y="3852383"/>
                <a:ext cx="95641" cy="74390"/>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8"/>
              <p:cNvSpPr/>
              <p:nvPr/>
            </p:nvSpPr>
            <p:spPr>
              <a:xfrm flipH="1">
                <a:off x="7230575" y="4192329"/>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8"/>
              <p:cNvSpPr/>
              <p:nvPr/>
            </p:nvSpPr>
            <p:spPr>
              <a:xfrm flipH="1">
                <a:off x="7230575" y="4117963"/>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8"/>
              <p:cNvSpPr/>
              <p:nvPr/>
            </p:nvSpPr>
            <p:spPr>
              <a:xfrm flipH="1">
                <a:off x="7230575" y="4022352"/>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8"/>
              <p:cNvSpPr/>
              <p:nvPr/>
            </p:nvSpPr>
            <p:spPr>
              <a:xfrm flipH="1">
                <a:off x="7230575" y="3937368"/>
                <a:ext cx="85012" cy="85012"/>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8"/>
              <p:cNvSpPr/>
              <p:nvPr/>
            </p:nvSpPr>
            <p:spPr>
              <a:xfrm flipH="1">
                <a:off x="7230575" y="3863002"/>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8"/>
              <p:cNvSpPr/>
              <p:nvPr/>
            </p:nvSpPr>
            <p:spPr>
              <a:xfrm flipH="1">
                <a:off x="7400551"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8"/>
              <p:cNvSpPr/>
              <p:nvPr/>
            </p:nvSpPr>
            <p:spPr>
              <a:xfrm flipH="1">
                <a:off x="7485535"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8"/>
              <p:cNvSpPr/>
              <p:nvPr/>
            </p:nvSpPr>
            <p:spPr>
              <a:xfrm flipH="1">
                <a:off x="7570520"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
              <p:cNvSpPr/>
              <p:nvPr/>
            </p:nvSpPr>
            <p:spPr>
              <a:xfrm flipH="1">
                <a:off x="7740496"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8"/>
              <p:cNvSpPr/>
              <p:nvPr/>
            </p:nvSpPr>
            <p:spPr>
              <a:xfrm flipH="1">
                <a:off x="7825485" y="3767391"/>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8"/>
              <p:cNvSpPr/>
              <p:nvPr/>
            </p:nvSpPr>
            <p:spPr>
              <a:xfrm flipH="1">
                <a:off x="7921094" y="3767391"/>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8"/>
              <p:cNvSpPr/>
              <p:nvPr/>
            </p:nvSpPr>
            <p:spPr>
              <a:xfrm flipH="1">
                <a:off x="799544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8"/>
              <p:cNvSpPr/>
              <p:nvPr/>
            </p:nvSpPr>
            <p:spPr>
              <a:xfrm flipH="1">
                <a:off x="8080438" y="3767391"/>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8"/>
              <p:cNvSpPr/>
              <p:nvPr/>
            </p:nvSpPr>
            <p:spPr>
              <a:xfrm flipH="1">
                <a:off x="8176054"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8"/>
              <p:cNvSpPr/>
              <p:nvPr/>
            </p:nvSpPr>
            <p:spPr>
              <a:xfrm flipH="1">
                <a:off x="825041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8"/>
              <p:cNvSpPr/>
              <p:nvPr/>
            </p:nvSpPr>
            <p:spPr>
              <a:xfrm flipH="1">
                <a:off x="8335399" y="3767391"/>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8"/>
              <p:cNvSpPr/>
              <p:nvPr/>
            </p:nvSpPr>
            <p:spPr>
              <a:xfrm flipH="1">
                <a:off x="8431015"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8"/>
              <p:cNvSpPr/>
              <p:nvPr/>
            </p:nvSpPr>
            <p:spPr>
              <a:xfrm flipH="1">
                <a:off x="850537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8"/>
              <p:cNvSpPr/>
              <p:nvPr/>
            </p:nvSpPr>
            <p:spPr>
              <a:xfrm flipH="1">
                <a:off x="8590359" y="3767391"/>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8"/>
              <p:cNvSpPr/>
              <p:nvPr/>
            </p:nvSpPr>
            <p:spPr>
              <a:xfrm flipH="1">
                <a:off x="8176054"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
              <p:cNvSpPr/>
              <p:nvPr/>
            </p:nvSpPr>
            <p:spPr>
              <a:xfrm flipH="1">
                <a:off x="825041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8"/>
              <p:cNvSpPr/>
              <p:nvPr/>
            </p:nvSpPr>
            <p:spPr>
              <a:xfrm flipH="1">
                <a:off x="8335399" y="3671779"/>
                <a:ext cx="95641" cy="95641"/>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8"/>
              <p:cNvSpPr/>
              <p:nvPr/>
            </p:nvSpPr>
            <p:spPr>
              <a:xfrm flipH="1">
                <a:off x="8431015"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8"/>
              <p:cNvSpPr/>
              <p:nvPr/>
            </p:nvSpPr>
            <p:spPr>
              <a:xfrm flipH="1">
                <a:off x="850537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8"/>
              <p:cNvSpPr/>
              <p:nvPr/>
            </p:nvSpPr>
            <p:spPr>
              <a:xfrm flipH="1">
                <a:off x="8590359" y="3671779"/>
                <a:ext cx="95641" cy="95641"/>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8"/>
              <p:cNvSpPr/>
              <p:nvPr/>
            </p:nvSpPr>
            <p:spPr>
              <a:xfrm flipH="1">
                <a:off x="8080438" y="3597414"/>
                <a:ext cx="95649" cy="74390"/>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8"/>
              <p:cNvSpPr/>
              <p:nvPr/>
            </p:nvSpPr>
            <p:spPr>
              <a:xfrm flipH="1">
                <a:off x="8176054"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8"/>
              <p:cNvSpPr/>
              <p:nvPr/>
            </p:nvSpPr>
            <p:spPr>
              <a:xfrm flipH="1">
                <a:off x="825041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8"/>
              <p:cNvSpPr/>
              <p:nvPr/>
            </p:nvSpPr>
            <p:spPr>
              <a:xfrm flipH="1">
                <a:off x="8335399" y="3597414"/>
                <a:ext cx="95641" cy="74390"/>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8"/>
              <p:cNvSpPr/>
              <p:nvPr/>
            </p:nvSpPr>
            <p:spPr>
              <a:xfrm flipH="1">
                <a:off x="8431015"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8"/>
              <p:cNvSpPr/>
              <p:nvPr/>
            </p:nvSpPr>
            <p:spPr>
              <a:xfrm flipH="1">
                <a:off x="850537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8"/>
              <p:cNvSpPr/>
              <p:nvPr/>
            </p:nvSpPr>
            <p:spPr>
              <a:xfrm flipH="1">
                <a:off x="8590359" y="3597414"/>
                <a:ext cx="95641" cy="74390"/>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
              <p:cNvSpPr/>
              <p:nvPr/>
            </p:nvSpPr>
            <p:spPr>
              <a:xfrm flipH="1">
                <a:off x="8685973" y="3693026"/>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8"/>
              <p:cNvSpPr/>
              <p:nvPr/>
            </p:nvSpPr>
            <p:spPr>
              <a:xfrm flipH="1">
                <a:off x="8685973" y="3852383"/>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
              <p:cNvSpPr/>
              <p:nvPr/>
            </p:nvSpPr>
            <p:spPr>
              <a:xfrm flipH="1">
                <a:off x="8685973" y="3937368"/>
                <a:ext cx="85012" cy="85012"/>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8"/>
              <p:cNvSpPr/>
              <p:nvPr/>
            </p:nvSpPr>
            <p:spPr>
              <a:xfrm flipH="1">
                <a:off x="8685973"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8"/>
              <p:cNvSpPr/>
              <p:nvPr/>
            </p:nvSpPr>
            <p:spPr>
              <a:xfrm flipH="1">
                <a:off x="8685973" y="4107344"/>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8"/>
              <p:cNvSpPr/>
              <p:nvPr/>
            </p:nvSpPr>
            <p:spPr>
              <a:xfrm flipH="1">
                <a:off x="8685973" y="4192329"/>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8"/>
              <p:cNvSpPr/>
              <p:nvPr/>
            </p:nvSpPr>
            <p:spPr>
              <a:xfrm flipH="1">
                <a:off x="8080438" y="3501811"/>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8"/>
              <p:cNvSpPr/>
              <p:nvPr/>
            </p:nvSpPr>
            <p:spPr>
              <a:xfrm flipH="1">
                <a:off x="8335399" y="3501811"/>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8"/>
              <p:cNvSpPr/>
              <p:nvPr/>
            </p:nvSpPr>
            <p:spPr>
              <a:xfrm flipH="1">
                <a:off x="8431015"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8"/>
              <p:cNvSpPr/>
              <p:nvPr/>
            </p:nvSpPr>
            <p:spPr>
              <a:xfrm flipH="1">
                <a:off x="850537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8"/>
              <p:cNvSpPr/>
              <p:nvPr/>
            </p:nvSpPr>
            <p:spPr>
              <a:xfrm flipH="1">
                <a:off x="8590359" y="3501811"/>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 name="Google Shape;932;p8"/>
          <p:cNvGrpSpPr/>
          <p:nvPr/>
        </p:nvGrpSpPr>
        <p:grpSpPr>
          <a:xfrm flipH="1">
            <a:off x="4772527" y="4289713"/>
            <a:ext cx="576768" cy="609899"/>
            <a:chOff x="6163859" y="4325295"/>
            <a:chExt cx="1007280" cy="1069810"/>
          </a:xfrm>
        </p:grpSpPr>
        <p:sp>
          <p:nvSpPr>
            <p:cNvPr id="933" name="Google Shape;933;p8"/>
            <p:cNvSpPr/>
            <p:nvPr/>
          </p:nvSpPr>
          <p:spPr>
            <a:xfrm>
              <a:off x="6719586" y="5332558"/>
              <a:ext cx="62541" cy="62546"/>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8"/>
            <p:cNvSpPr/>
            <p:nvPr/>
          </p:nvSpPr>
          <p:spPr>
            <a:xfrm>
              <a:off x="6670963" y="5332558"/>
              <a:ext cx="48644" cy="62546"/>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8"/>
            <p:cNvSpPr/>
            <p:nvPr/>
          </p:nvSpPr>
          <p:spPr>
            <a:xfrm>
              <a:off x="6615387" y="5332558"/>
              <a:ext cx="55600" cy="62546"/>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8"/>
            <p:cNvSpPr/>
            <p:nvPr/>
          </p:nvSpPr>
          <p:spPr>
            <a:xfrm>
              <a:off x="6552862" y="5332558"/>
              <a:ext cx="62552" cy="62546"/>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8"/>
            <p:cNvSpPr/>
            <p:nvPr/>
          </p:nvSpPr>
          <p:spPr>
            <a:xfrm>
              <a:off x="6719586" y="5276982"/>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8"/>
            <p:cNvSpPr/>
            <p:nvPr/>
          </p:nvSpPr>
          <p:spPr>
            <a:xfrm>
              <a:off x="6670963" y="5276982"/>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8"/>
            <p:cNvSpPr/>
            <p:nvPr/>
          </p:nvSpPr>
          <p:spPr>
            <a:xfrm>
              <a:off x="6615387" y="527698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8"/>
            <p:cNvSpPr/>
            <p:nvPr/>
          </p:nvSpPr>
          <p:spPr>
            <a:xfrm>
              <a:off x="6552862" y="5276982"/>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8"/>
            <p:cNvSpPr/>
            <p:nvPr/>
          </p:nvSpPr>
          <p:spPr>
            <a:xfrm>
              <a:off x="6719586" y="522141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8"/>
            <p:cNvSpPr/>
            <p:nvPr/>
          </p:nvSpPr>
          <p:spPr>
            <a:xfrm>
              <a:off x="6670963" y="522141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8"/>
            <p:cNvSpPr/>
            <p:nvPr/>
          </p:nvSpPr>
          <p:spPr>
            <a:xfrm>
              <a:off x="6615387" y="522141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8"/>
            <p:cNvSpPr/>
            <p:nvPr/>
          </p:nvSpPr>
          <p:spPr>
            <a:xfrm>
              <a:off x="6552862" y="522141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8"/>
            <p:cNvSpPr/>
            <p:nvPr/>
          </p:nvSpPr>
          <p:spPr>
            <a:xfrm>
              <a:off x="6719586" y="5165834"/>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8"/>
            <p:cNvSpPr/>
            <p:nvPr/>
          </p:nvSpPr>
          <p:spPr>
            <a:xfrm>
              <a:off x="6670963" y="5165834"/>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8"/>
            <p:cNvSpPr/>
            <p:nvPr/>
          </p:nvSpPr>
          <p:spPr>
            <a:xfrm>
              <a:off x="6615387" y="5165834"/>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8"/>
            <p:cNvSpPr/>
            <p:nvPr/>
          </p:nvSpPr>
          <p:spPr>
            <a:xfrm>
              <a:off x="6552862" y="5165834"/>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
            <p:cNvSpPr/>
            <p:nvPr/>
          </p:nvSpPr>
          <p:spPr>
            <a:xfrm>
              <a:off x="6719586" y="5110263"/>
              <a:ext cx="62541" cy="55595"/>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8"/>
            <p:cNvSpPr/>
            <p:nvPr/>
          </p:nvSpPr>
          <p:spPr>
            <a:xfrm>
              <a:off x="6670963" y="5110263"/>
              <a:ext cx="48644" cy="55595"/>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
            <p:cNvSpPr/>
            <p:nvPr/>
          </p:nvSpPr>
          <p:spPr>
            <a:xfrm>
              <a:off x="6615387" y="5110263"/>
              <a:ext cx="55600" cy="55595"/>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8"/>
            <p:cNvSpPr/>
            <p:nvPr/>
          </p:nvSpPr>
          <p:spPr>
            <a:xfrm>
              <a:off x="6552862" y="5110263"/>
              <a:ext cx="62552" cy="55595"/>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8"/>
            <p:cNvSpPr/>
            <p:nvPr/>
          </p:nvSpPr>
          <p:spPr>
            <a:xfrm>
              <a:off x="6837677"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
            <p:cNvSpPr/>
            <p:nvPr/>
          </p:nvSpPr>
          <p:spPr>
            <a:xfrm>
              <a:off x="6782101"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8"/>
            <p:cNvSpPr/>
            <p:nvPr/>
          </p:nvSpPr>
          <p:spPr>
            <a:xfrm>
              <a:off x="6719586" y="505469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8"/>
            <p:cNvSpPr/>
            <p:nvPr/>
          </p:nvSpPr>
          <p:spPr>
            <a:xfrm>
              <a:off x="6670963" y="505469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
            <p:cNvSpPr/>
            <p:nvPr/>
          </p:nvSpPr>
          <p:spPr>
            <a:xfrm>
              <a:off x="6615387"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
            <p:cNvSpPr/>
            <p:nvPr/>
          </p:nvSpPr>
          <p:spPr>
            <a:xfrm>
              <a:off x="6552862" y="505469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
            <p:cNvSpPr/>
            <p:nvPr/>
          </p:nvSpPr>
          <p:spPr>
            <a:xfrm>
              <a:off x="6504240" y="5054691"/>
              <a:ext cx="48649" cy="55595"/>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8"/>
            <p:cNvSpPr/>
            <p:nvPr/>
          </p:nvSpPr>
          <p:spPr>
            <a:xfrm>
              <a:off x="6448669"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8"/>
            <p:cNvSpPr/>
            <p:nvPr/>
          </p:nvSpPr>
          <p:spPr>
            <a:xfrm>
              <a:off x="6386148" y="5054691"/>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
            <p:cNvSpPr/>
            <p:nvPr/>
          </p:nvSpPr>
          <p:spPr>
            <a:xfrm>
              <a:off x="6837677" y="499911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
            <p:cNvSpPr/>
            <p:nvPr/>
          </p:nvSpPr>
          <p:spPr>
            <a:xfrm>
              <a:off x="6615387" y="4999115"/>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
            <p:cNvSpPr/>
            <p:nvPr/>
          </p:nvSpPr>
          <p:spPr>
            <a:xfrm>
              <a:off x="6386148" y="4999115"/>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
            <p:cNvSpPr/>
            <p:nvPr/>
          </p:nvSpPr>
          <p:spPr>
            <a:xfrm>
              <a:off x="6837677" y="4943544"/>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
            <p:cNvSpPr/>
            <p:nvPr/>
          </p:nvSpPr>
          <p:spPr>
            <a:xfrm>
              <a:off x="6615387" y="4943544"/>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
            <p:cNvSpPr/>
            <p:nvPr/>
          </p:nvSpPr>
          <p:spPr>
            <a:xfrm>
              <a:off x="6386148" y="4943544"/>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
            <p:cNvSpPr/>
            <p:nvPr/>
          </p:nvSpPr>
          <p:spPr>
            <a:xfrm>
              <a:off x="6837677" y="4887972"/>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
            <p:cNvSpPr/>
            <p:nvPr/>
          </p:nvSpPr>
          <p:spPr>
            <a:xfrm>
              <a:off x="6615387" y="488797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
            <p:cNvSpPr/>
            <p:nvPr/>
          </p:nvSpPr>
          <p:spPr>
            <a:xfrm>
              <a:off x="6386148" y="4887972"/>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8"/>
            <p:cNvSpPr/>
            <p:nvPr/>
          </p:nvSpPr>
          <p:spPr>
            <a:xfrm>
              <a:off x="705996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8"/>
            <p:cNvSpPr/>
            <p:nvPr/>
          </p:nvSpPr>
          <p:spPr>
            <a:xfrm>
              <a:off x="7004396"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8"/>
            <p:cNvSpPr/>
            <p:nvPr/>
          </p:nvSpPr>
          <p:spPr>
            <a:xfrm>
              <a:off x="6948824" y="4832401"/>
              <a:ext cx="55595" cy="55590"/>
            </a:xfrm>
            <a:custGeom>
              <a:avLst/>
              <a:gdLst/>
              <a:ahLst/>
              <a:cxnLst/>
              <a:rect l="l" t="t" r="r" b="b"/>
              <a:pathLst>
                <a:path w="10885" h="10884" extrusionOk="0">
                  <a:moveTo>
                    <a:pt x="0" y="0"/>
                  </a:moveTo>
                  <a:lnTo>
                    <a:pt x="0" y="10884"/>
                  </a:lnTo>
                  <a:lnTo>
                    <a:pt x="10884" y="10884"/>
                  </a:lnTo>
                  <a:lnTo>
                    <a:pt x="1088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8"/>
            <p:cNvSpPr/>
            <p:nvPr/>
          </p:nvSpPr>
          <p:spPr>
            <a:xfrm>
              <a:off x="6893248"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8"/>
            <p:cNvSpPr/>
            <p:nvPr/>
          </p:nvSpPr>
          <p:spPr>
            <a:xfrm>
              <a:off x="6837677"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8"/>
            <p:cNvSpPr/>
            <p:nvPr/>
          </p:nvSpPr>
          <p:spPr>
            <a:xfrm>
              <a:off x="6782101"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8"/>
            <p:cNvSpPr/>
            <p:nvPr/>
          </p:nvSpPr>
          <p:spPr>
            <a:xfrm>
              <a:off x="6719586" y="4832401"/>
              <a:ext cx="62541" cy="55590"/>
            </a:xfrm>
            <a:custGeom>
              <a:avLst/>
              <a:gdLst/>
              <a:ahLst/>
              <a:cxnLst/>
              <a:rect l="l" t="t" r="r" b="b"/>
              <a:pathLst>
                <a:path w="12245"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8"/>
            <p:cNvSpPr/>
            <p:nvPr/>
          </p:nvSpPr>
          <p:spPr>
            <a:xfrm>
              <a:off x="6670963" y="4832401"/>
              <a:ext cx="48644" cy="55590"/>
            </a:xfrm>
            <a:custGeom>
              <a:avLst/>
              <a:gdLst/>
              <a:ahLst/>
              <a:cxnLst/>
              <a:rect l="l" t="t" r="r" b="b"/>
              <a:pathLst>
                <a:path w="9524" h="10884" extrusionOk="0">
                  <a:moveTo>
                    <a:pt x="0" y="0"/>
                  </a:moveTo>
                  <a:lnTo>
                    <a:pt x="0" y="10884"/>
                  </a:lnTo>
                  <a:lnTo>
                    <a:pt x="9523" y="10884"/>
                  </a:lnTo>
                  <a:lnTo>
                    <a:pt x="95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8"/>
            <p:cNvSpPr/>
            <p:nvPr/>
          </p:nvSpPr>
          <p:spPr>
            <a:xfrm>
              <a:off x="661538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8"/>
            <p:cNvSpPr/>
            <p:nvPr/>
          </p:nvSpPr>
          <p:spPr>
            <a:xfrm>
              <a:off x="6552862" y="4832401"/>
              <a:ext cx="62552" cy="55590"/>
            </a:xfrm>
            <a:custGeom>
              <a:avLst/>
              <a:gdLst/>
              <a:ahLst/>
              <a:cxnLst/>
              <a:rect l="l" t="t" r="r" b="b"/>
              <a:pathLst>
                <a:path w="12247" h="10884" extrusionOk="0">
                  <a:moveTo>
                    <a:pt x="1" y="0"/>
                  </a:moveTo>
                  <a:lnTo>
                    <a:pt x="1" y="10884"/>
                  </a:lnTo>
                  <a:lnTo>
                    <a:pt x="12247" y="10884"/>
                  </a:lnTo>
                  <a:lnTo>
                    <a:pt x="12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8"/>
            <p:cNvSpPr/>
            <p:nvPr/>
          </p:nvSpPr>
          <p:spPr>
            <a:xfrm>
              <a:off x="6504240"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8"/>
            <p:cNvSpPr/>
            <p:nvPr/>
          </p:nvSpPr>
          <p:spPr>
            <a:xfrm>
              <a:off x="6448669"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8"/>
            <p:cNvSpPr/>
            <p:nvPr/>
          </p:nvSpPr>
          <p:spPr>
            <a:xfrm>
              <a:off x="6386148" y="4832401"/>
              <a:ext cx="62546" cy="55590"/>
            </a:xfrm>
            <a:custGeom>
              <a:avLst/>
              <a:gdLst/>
              <a:ahLst/>
              <a:cxnLst/>
              <a:rect l="l" t="t" r="r" b="b"/>
              <a:pathLst>
                <a:path w="12246" h="10884" extrusionOk="0">
                  <a:moveTo>
                    <a:pt x="1" y="0"/>
                  </a:moveTo>
                  <a:lnTo>
                    <a:pt x="1"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8"/>
            <p:cNvSpPr/>
            <p:nvPr/>
          </p:nvSpPr>
          <p:spPr>
            <a:xfrm>
              <a:off x="6337521"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
            <p:cNvSpPr/>
            <p:nvPr/>
          </p:nvSpPr>
          <p:spPr>
            <a:xfrm>
              <a:off x="6281950"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
            <p:cNvSpPr/>
            <p:nvPr/>
          </p:nvSpPr>
          <p:spPr>
            <a:xfrm>
              <a:off x="6219430" y="4832401"/>
              <a:ext cx="62546" cy="55590"/>
            </a:xfrm>
            <a:custGeom>
              <a:avLst/>
              <a:gdLst/>
              <a:ahLst/>
              <a:cxnLst/>
              <a:rect l="l" t="t" r="r" b="b"/>
              <a:pathLst>
                <a:path w="12246"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
            <p:cNvSpPr/>
            <p:nvPr/>
          </p:nvSpPr>
          <p:spPr>
            <a:xfrm>
              <a:off x="705996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
            <p:cNvSpPr/>
            <p:nvPr/>
          </p:nvSpPr>
          <p:spPr>
            <a:xfrm>
              <a:off x="7004396"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
            <p:cNvSpPr/>
            <p:nvPr/>
          </p:nvSpPr>
          <p:spPr>
            <a:xfrm>
              <a:off x="6948824" y="4769881"/>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
            <p:cNvSpPr/>
            <p:nvPr/>
          </p:nvSpPr>
          <p:spPr>
            <a:xfrm>
              <a:off x="6893248"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
            <p:cNvSpPr/>
            <p:nvPr/>
          </p:nvSpPr>
          <p:spPr>
            <a:xfrm>
              <a:off x="6837677"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8"/>
            <p:cNvSpPr/>
            <p:nvPr/>
          </p:nvSpPr>
          <p:spPr>
            <a:xfrm>
              <a:off x="6782101"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8"/>
            <p:cNvSpPr/>
            <p:nvPr/>
          </p:nvSpPr>
          <p:spPr>
            <a:xfrm>
              <a:off x="6719586" y="4769881"/>
              <a:ext cx="62541" cy="62546"/>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8"/>
            <p:cNvSpPr/>
            <p:nvPr/>
          </p:nvSpPr>
          <p:spPr>
            <a:xfrm>
              <a:off x="6670963" y="4769881"/>
              <a:ext cx="48644" cy="62546"/>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8"/>
            <p:cNvSpPr/>
            <p:nvPr/>
          </p:nvSpPr>
          <p:spPr>
            <a:xfrm>
              <a:off x="661538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8"/>
            <p:cNvSpPr/>
            <p:nvPr/>
          </p:nvSpPr>
          <p:spPr>
            <a:xfrm>
              <a:off x="6552862" y="4769881"/>
              <a:ext cx="62552" cy="62546"/>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
            <p:cNvSpPr/>
            <p:nvPr/>
          </p:nvSpPr>
          <p:spPr>
            <a:xfrm>
              <a:off x="6504240"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8"/>
            <p:cNvSpPr/>
            <p:nvPr/>
          </p:nvSpPr>
          <p:spPr>
            <a:xfrm>
              <a:off x="6448669"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8"/>
            <p:cNvSpPr/>
            <p:nvPr/>
          </p:nvSpPr>
          <p:spPr>
            <a:xfrm>
              <a:off x="6386148" y="4769881"/>
              <a:ext cx="62546" cy="62546"/>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8"/>
            <p:cNvSpPr/>
            <p:nvPr/>
          </p:nvSpPr>
          <p:spPr>
            <a:xfrm>
              <a:off x="6337521"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8"/>
            <p:cNvSpPr/>
            <p:nvPr/>
          </p:nvSpPr>
          <p:spPr>
            <a:xfrm>
              <a:off x="6281950"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8"/>
            <p:cNvSpPr/>
            <p:nvPr/>
          </p:nvSpPr>
          <p:spPr>
            <a:xfrm>
              <a:off x="6219430" y="4769881"/>
              <a:ext cx="62546" cy="62546"/>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8"/>
            <p:cNvSpPr/>
            <p:nvPr/>
          </p:nvSpPr>
          <p:spPr>
            <a:xfrm>
              <a:off x="705996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8"/>
            <p:cNvSpPr/>
            <p:nvPr/>
          </p:nvSpPr>
          <p:spPr>
            <a:xfrm>
              <a:off x="7004396"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8"/>
            <p:cNvSpPr/>
            <p:nvPr/>
          </p:nvSpPr>
          <p:spPr>
            <a:xfrm>
              <a:off x="6948824" y="4721253"/>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8"/>
            <p:cNvSpPr/>
            <p:nvPr/>
          </p:nvSpPr>
          <p:spPr>
            <a:xfrm>
              <a:off x="6893248"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8"/>
            <p:cNvSpPr/>
            <p:nvPr/>
          </p:nvSpPr>
          <p:spPr>
            <a:xfrm>
              <a:off x="6837677"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8"/>
            <p:cNvSpPr/>
            <p:nvPr/>
          </p:nvSpPr>
          <p:spPr>
            <a:xfrm>
              <a:off x="6782101"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8"/>
            <p:cNvSpPr/>
            <p:nvPr/>
          </p:nvSpPr>
          <p:spPr>
            <a:xfrm>
              <a:off x="6719586" y="4721253"/>
              <a:ext cx="62541" cy="48649"/>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8"/>
            <p:cNvSpPr/>
            <p:nvPr/>
          </p:nvSpPr>
          <p:spPr>
            <a:xfrm>
              <a:off x="6670963" y="4721253"/>
              <a:ext cx="48644" cy="48649"/>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8"/>
            <p:cNvSpPr/>
            <p:nvPr/>
          </p:nvSpPr>
          <p:spPr>
            <a:xfrm>
              <a:off x="661538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8"/>
            <p:cNvSpPr/>
            <p:nvPr/>
          </p:nvSpPr>
          <p:spPr>
            <a:xfrm>
              <a:off x="6552862" y="4721253"/>
              <a:ext cx="62552" cy="48649"/>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8"/>
            <p:cNvSpPr/>
            <p:nvPr/>
          </p:nvSpPr>
          <p:spPr>
            <a:xfrm>
              <a:off x="6504240"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8"/>
            <p:cNvSpPr/>
            <p:nvPr/>
          </p:nvSpPr>
          <p:spPr>
            <a:xfrm>
              <a:off x="6448669"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8"/>
            <p:cNvSpPr/>
            <p:nvPr/>
          </p:nvSpPr>
          <p:spPr>
            <a:xfrm>
              <a:off x="6386148" y="4721253"/>
              <a:ext cx="62546" cy="48649"/>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8"/>
            <p:cNvSpPr/>
            <p:nvPr/>
          </p:nvSpPr>
          <p:spPr>
            <a:xfrm>
              <a:off x="6337521"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8"/>
            <p:cNvSpPr/>
            <p:nvPr/>
          </p:nvSpPr>
          <p:spPr>
            <a:xfrm>
              <a:off x="6281950"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8"/>
            <p:cNvSpPr/>
            <p:nvPr/>
          </p:nvSpPr>
          <p:spPr>
            <a:xfrm>
              <a:off x="6219430" y="4721253"/>
              <a:ext cx="62546" cy="48649"/>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8"/>
            <p:cNvSpPr/>
            <p:nvPr/>
          </p:nvSpPr>
          <p:spPr>
            <a:xfrm>
              <a:off x="705996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8"/>
            <p:cNvSpPr/>
            <p:nvPr/>
          </p:nvSpPr>
          <p:spPr>
            <a:xfrm>
              <a:off x="7004396"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8"/>
            <p:cNvSpPr/>
            <p:nvPr/>
          </p:nvSpPr>
          <p:spPr>
            <a:xfrm>
              <a:off x="6948824"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8"/>
            <p:cNvSpPr/>
            <p:nvPr/>
          </p:nvSpPr>
          <p:spPr>
            <a:xfrm>
              <a:off x="6893248"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8"/>
            <p:cNvSpPr/>
            <p:nvPr/>
          </p:nvSpPr>
          <p:spPr>
            <a:xfrm>
              <a:off x="6837677"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8"/>
            <p:cNvSpPr/>
            <p:nvPr/>
          </p:nvSpPr>
          <p:spPr>
            <a:xfrm>
              <a:off x="6782101"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8"/>
            <p:cNvSpPr/>
            <p:nvPr/>
          </p:nvSpPr>
          <p:spPr>
            <a:xfrm>
              <a:off x="6719586" y="4665677"/>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8"/>
            <p:cNvSpPr/>
            <p:nvPr/>
          </p:nvSpPr>
          <p:spPr>
            <a:xfrm>
              <a:off x="6670963" y="4665677"/>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8"/>
            <p:cNvSpPr/>
            <p:nvPr/>
          </p:nvSpPr>
          <p:spPr>
            <a:xfrm>
              <a:off x="661538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8"/>
            <p:cNvSpPr/>
            <p:nvPr/>
          </p:nvSpPr>
          <p:spPr>
            <a:xfrm>
              <a:off x="6552862" y="4665677"/>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8"/>
            <p:cNvSpPr/>
            <p:nvPr/>
          </p:nvSpPr>
          <p:spPr>
            <a:xfrm>
              <a:off x="6504240"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8"/>
            <p:cNvSpPr/>
            <p:nvPr/>
          </p:nvSpPr>
          <p:spPr>
            <a:xfrm>
              <a:off x="6448669"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
            <p:cNvSpPr/>
            <p:nvPr/>
          </p:nvSpPr>
          <p:spPr>
            <a:xfrm>
              <a:off x="6386148" y="4665677"/>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8"/>
            <p:cNvSpPr/>
            <p:nvPr/>
          </p:nvSpPr>
          <p:spPr>
            <a:xfrm>
              <a:off x="6337521"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8"/>
            <p:cNvSpPr/>
            <p:nvPr/>
          </p:nvSpPr>
          <p:spPr>
            <a:xfrm>
              <a:off x="6281950"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
            <p:cNvSpPr/>
            <p:nvPr/>
          </p:nvSpPr>
          <p:spPr>
            <a:xfrm>
              <a:off x="6219430" y="4665677"/>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
            <p:cNvSpPr/>
            <p:nvPr/>
          </p:nvSpPr>
          <p:spPr>
            <a:xfrm>
              <a:off x="705996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
            <p:cNvSpPr/>
            <p:nvPr/>
          </p:nvSpPr>
          <p:spPr>
            <a:xfrm>
              <a:off x="7004396"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8"/>
            <p:cNvSpPr/>
            <p:nvPr/>
          </p:nvSpPr>
          <p:spPr>
            <a:xfrm>
              <a:off x="6948824" y="4603162"/>
              <a:ext cx="55595" cy="62541"/>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8"/>
            <p:cNvSpPr/>
            <p:nvPr/>
          </p:nvSpPr>
          <p:spPr>
            <a:xfrm>
              <a:off x="6893248"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8"/>
            <p:cNvSpPr/>
            <p:nvPr/>
          </p:nvSpPr>
          <p:spPr>
            <a:xfrm>
              <a:off x="6837677"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8"/>
            <p:cNvSpPr/>
            <p:nvPr/>
          </p:nvSpPr>
          <p:spPr>
            <a:xfrm>
              <a:off x="6782101"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8"/>
            <p:cNvSpPr/>
            <p:nvPr/>
          </p:nvSpPr>
          <p:spPr>
            <a:xfrm>
              <a:off x="6719586" y="4603162"/>
              <a:ext cx="62541" cy="62541"/>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8"/>
            <p:cNvSpPr/>
            <p:nvPr/>
          </p:nvSpPr>
          <p:spPr>
            <a:xfrm>
              <a:off x="6670963" y="4603162"/>
              <a:ext cx="48644" cy="62541"/>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8"/>
            <p:cNvSpPr/>
            <p:nvPr/>
          </p:nvSpPr>
          <p:spPr>
            <a:xfrm>
              <a:off x="661538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8"/>
            <p:cNvSpPr/>
            <p:nvPr/>
          </p:nvSpPr>
          <p:spPr>
            <a:xfrm>
              <a:off x="6552862" y="4603162"/>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8"/>
            <p:cNvSpPr/>
            <p:nvPr/>
          </p:nvSpPr>
          <p:spPr>
            <a:xfrm>
              <a:off x="6504240"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8"/>
            <p:cNvSpPr/>
            <p:nvPr/>
          </p:nvSpPr>
          <p:spPr>
            <a:xfrm>
              <a:off x="6448669"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8"/>
            <p:cNvSpPr/>
            <p:nvPr/>
          </p:nvSpPr>
          <p:spPr>
            <a:xfrm>
              <a:off x="6386148" y="4603162"/>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8"/>
            <p:cNvSpPr/>
            <p:nvPr/>
          </p:nvSpPr>
          <p:spPr>
            <a:xfrm>
              <a:off x="6337521"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8"/>
            <p:cNvSpPr/>
            <p:nvPr/>
          </p:nvSpPr>
          <p:spPr>
            <a:xfrm>
              <a:off x="6281950"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8"/>
            <p:cNvSpPr/>
            <p:nvPr/>
          </p:nvSpPr>
          <p:spPr>
            <a:xfrm>
              <a:off x="6219430" y="4603162"/>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8"/>
            <p:cNvSpPr/>
            <p:nvPr/>
          </p:nvSpPr>
          <p:spPr>
            <a:xfrm>
              <a:off x="705996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8"/>
            <p:cNvSpPr/>
            <p:nvPr/>
          </p:nvSpPr>
          <p:spPr>
            <a:xfrm>
              <a:off x="7004396"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8"/>
            <p:cNvSpPr/>
            <p:nvPr/>
          </p:nvSpPr>
          <p:spPr>
            <a:xfrm>
              <a:off x="6948824" y="4554534"/>
              <a:ext cx="55595" cy="48649"/>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8"/>
            <p:cNvSpPr/>
            <p:nvPr/>
          </p:nvSpPr>
          <p:spPr>
            <a:xfrm>
              <a:off x="6893248"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8"/>
            <p:cNvSpPr/>
            <p:nvPr/>
          </p:nvSpPr>
          <p:spPr>
            <a:xfrm>
              <a:off x="6837677"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8"/>
            <p:cNvSpPr/>
            <p:nvPr/>
          </p:nvSpPr>
          <p:spPr>
            <a:xfrm>
              <a:off x="6782101"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8"/>
            <p:cNvSpPr/>
            <p:nvPr/>
          </p:nvSpPr>
          <p:spPr>
            <a:xfrm>
              <a:off x="6719586" y="4554534"/>
              <a:ext cx="62541" cy="48649"/>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8"/>
            <p:cNvSpPr/>
            <p:nvPr/>
          </p:nvSpPr>
          <p:spPr>
            <a:xfrm>
              <a:off x="6670963" y="4554534"/>
              <a:ext cx="48644" cy="48649"/>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8"/>
            <p:cNvSpPr/>
            <p:nvPr/>
          </p:nvSpPr>
          <p:spPr>
            <a:xfrm>
              <a:off x="661538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8"/>
            <p:cNvSpPr/>
            <p:nvPr/>
          </p:nvSpPr>
          <p:spPr>
            <a:xfrm>
              <a:off x="6552862" y="4554534"/>
              <a:ext cx="62552" cy="48649"/>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8"/>
            <p:cNvSpPr/>
            <p:nvPr/>
          </p:nvSpPr>
          <p:spPr>
            <a:xfrm>
              <a:off x="6504240"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8"/>
            <p:cNvSpPr/>
            <p:nvPr/>
          </p:nvSpPr>
          <p:spPr>
            <a:xfrm>
              <a:off x="6448669"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8"/>
            <p:cNvSpPr/>
            <p:nvPr/>
          </p:nvSpPr>
          <p:spPr>
            <a:xfrm>
              <a:off x="6386148" y="4554534"/>
              <a:ext cx="62546" cy="48649"/>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8"/>
            <p:cNvSpPr/>
            <p:nvPr/>
          </p:nvSpPr>
          <p:spPr>
            <a:xfrm>
              <a:off x="6337521"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8"/>
            <p:cNvSpPr/>
            <p:nvPr/>
          </p:nvSpPr>
          <p:spPr>
            <a:xfrm>
              <a:off x="6281950"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8"/>
            <p:cNvSpPr/>
            <p:nvPr/>
          </p:nvSpPr>
          <p:spPr>
            <a:xfrm>
              <a:off x="6219430" y="4554534"/>
              <a:ext cx="62546" cy="48649"/>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8"/>
            <p:cNvSpPr/>
            <p:nvPr/>
          </p:nvSpPr>
          <p:spPr>
            <a:xfrm>
              <a:off x="705996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8"/>
            <p:cNvSpPr/>
            <p:nvPr/>
          </p:nvSpPr>
          <p:spPr>
            <a:xfrm>
              <a:off x="7115543" y="477682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8"/>
            <p:cNvSpPr/>
            <p:nvPr/>
          </p:nvSpPr>
          <p:spPr>
            <a:xfrm>
              <a:off x="7115543" y="4728197"/>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8"/>
            <p:cNvSpPr/>
            <p:nvPr/>
          </p:nvSpPr>
          <p:spPr>
            <a:xfrm>
              <a:off x="7115543" y="466567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8"/>
            <p:cNvSpPr/>
            <p:nvPr/>
          </p:nvSpPr>
          <p:spPr>
            <a:xfrm>
              <a:off x="7115543" y="4610106"/>
              <a:ext cx="55595" cy="55595"/>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8"/>
            <p:cNvSpPr/>
            <p:nvPr/>
          </p:nvSpPr>
          <p:spPr>
            <a:xfrm>
              <a:off x="7115543" y="4561478"/>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8"/>
            <p:cNvSpPr/>
            <p:nvPr/>
          </p:nvSpPr>
          <p:spPr>
            <a:xfrm>
              <a:off x="7004396"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8"/>
            <p:cNvSpPr/>
            <p:nvPr/>
          </p:nvSpPr>
          <p:spPr>
            <a:xfrm>
              <a:off x="6948824"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8"/>
            <p:cNvSpPr/>
            <p:nvPr/>
          </p:nvSpPr>
          <p:spPr>
            <a:xfrm>
              <a:off x="6893248"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8"/>
            <p:cNvSpPr/>
            <p:nvPr/>
          </p:nvSpPr>
          <p:spPr>
            <a:xfrm>
              <a:off x="6837677"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8"/>
            <p:cNvSpPr/>
            <p:nvPr/>
          </p:nvSpPr>
          <p:spPr>
            <a:xfrm>
              <a:off x="6782101"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8"/>
            <p:cNvSpPr/>
            <p:nvPr/>
          </p:nvSpPr>
          <p:spPr>
            <a:xfrm>
              <a:off x="6719586" y="4498958"/>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8"/>
            <p:cNvSpPr/>
            <p:nvPr/>
          </p:nvSpPr>
          <p:spPr>
            <a:xfrm>
              <a:off x="6670963" y="4498958"/>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8"/>
            <p:cNvSpPr/>
            <p:nvPr/>
          </p:nvSpPr>
          <p:spPr>
            <a:xfrm>
              <a:off x="661538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8"/>
            <p:cNvSpPr/>
            <p:nvPr/>
          </p:nvSpPr>
          <p:spPr>
            <a:xfrm>
              <a:off x="6552862" y="4498958"/>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8"/>
            <p:cNvSpPr/>
            <p:nvPr/>
          </p:nvSpPr>
          <p:spPr>
            <a:xfrm>
              <a:off x="6504240"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8"/>
            <p:cNvSpPr/>
            <p:nvPr/>
          </p:nvSpPr>
          <p:spPr>
            <a:xfrm>
              <a:off x="6448669"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8"/>
            <p:cNvSpPr/>
            <p:nvPr/>
          </p:nvSpPr>
          <p:spPr>
            <a:xfrm>
              <a:off x="6386148" y="4498958"/>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8"/>
            <p:cNvSpPr/>
            <p:nvPr/>
          </p:nvSpPr>
          <p:spPr>
            <a:xfrm>
              <a:off x="6337521"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8"/>
            <p:cNvSpPr/>
            <p:nvPr/>
          </p:nvSpPr>
          <p:spPr>
            <a:xfrm>
              <a:off x="6281950"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8"/>
            <p:cNvSpPr/>
            <p:nvPr/>
          </p:nvSpPr>
          <p:spPr>
            <a:xfrm>
              <a:off x="6219430" y="4498958"/>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8"/>
            <p:cNvSpPr/>
            <p:nvPr/>
          </p:nvSpPr>
          <p:spPr>
            <a:xfrm>
              <a:off x="6552862" y="4436437"/>
              <a:ext cx="62552" cy="62546"/>
            </a:xfrm>
            <a:custGeom>
              <a:avLst/>
              <a:gdLst/>
              <a:ahLst/>
              <a:cxnLst/>
              <a:rect l="l" t="t" r="r" b="b"/>
              <a:pathLst>
                <a:path w="12247" h="12246" extrusionOk="0">
                  <a:moveTo>
                    <a:pt x="1" y="1"/>
                  </a:moveTo>
                  <a:lnTo>
                    <a:pt x="1" y="12246"/>
                  </a:lnTo>
                  <a:lnTo>
                    <a:pt x="12247" y="12246"/>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8"/>
            <p:cNvSpPr/>
            <p:nvPr/>
          </p:nvSpPr>
          <p:spPr>
            <a:xfrm>
              <a:off x="6504240"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8"/>
            <p:cNvSpPr/>
            <p:nvPr/>
          </p:nvSpPr>
          <p:spPr>
            <a:xfrm>
              <a:off x="6448669"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8"/>
            <p:cNvSpPr/>
            <p:nvPr/>
          </p:nvSpPr>
          <p:spPr>
            <a:xfrm>
              <a:off x="6386148" y="4436437"/>
              <a:ext cx="62546" cy="62546"/>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8"/>
            <p:cNvSpPr/>
            <p:nvPr/>
          </p:nvSpPr>
          <p:spPr>
            <a:xfrm>
              <a:off x="6337521"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8"/>
            <p:cNvSpPr/>
            <p:nvPr/>
          </p:nvSpPr>
          <p:spPr>
            <a:xfrm>
              <a:off x="6281950"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8"/>
            <p:cNvSpPr/>
            <p:nvPr/>
          </p:nvSpPr>
          <p:spPr>
            <a:xfrm>
              <a:off x="6219430" y="4436437"/>
              <a:ext cx="62546" cy="62546"/>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8"/>
            <p:cNvSpPr/>
            <p:nvPr/>
          </p:nvSpPr>
          <p:spPr>
            <a:xfrm>
              <a:off x="6552862" y="4387810"/>
              <a:ext cx="62552" cy="48649"/>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8"/>
            <p:cNvSpPr/>
            <p:nvPr/>
          </p:nvSpPr>
          <p:spPr>
            <a:xfrm>
              <a:off x="6504240"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8"/>
            <p:cNvSpPr/>
            <p:nvPr/>
          </p:nvSpPr>
          <p:spPr>
            <a:xfrm>
              <a:off x="6448669"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8"/>
            <p:cNvSpPr/>
            <p:nvPr/>
          </p:nvSpPr>
          <p:spPr>
            <a:xfrm>
              <a:off x="6386148" y="4387810"/>
              <a:ext cx="62546" cy="48649"/>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8"/>
            <p:cNvSpPr/>
            <p:nvPr/>
          </p:nvSpPr>
          <p:spPr>
            <a:xfrm>
              <a:off x="6337521"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8"/>
            <p:cNvSpPr/>
            <p:nvPr/>
          </p:nvSpPr>
          <p:spPr>
            <a:xfrm>
              <a:off x="6281950"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8"/>
            <p:cNvSpPr/>
            <p:nvPr/>
          </p:nvSpPr>
          <p:spPr>
            <a:xfrm>
              <a:off x="6219430" y="4387810"/>
              <a:ext cx="62546" cy="48649"/>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8"/>
            <p:cNvSpPr/>
            <p:nvPr/>
          </p:nvSpPr>
          <p:spPr>
            <a:xfrm>
              <a:off x="6163859" y="4387810"/>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8"/>
            <p:cNvSpPr/>
            <p:nvPr/>
          </p:nvSpPr>
          <p:spPr>
            <a:xfrm>
              <a:off x="6163859" y="4450330"/>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8"/>
            <p:cNvSpPr/>
            <p:nvPr/>
          </p:nvSpPr>
          <p:spPr>
            <a:xfrm>
              <a:off x="6163859"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8"/>
            <p:cNvSpPr/>
            <p:nvPr/>
          </p:nvSpPr>
          <p:spPr>
            <a:xfrm>
              <a:off x="6163859" y="4554534"/>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8"/>
            <p:cNvSpPr/>
            <p:nvPr/>
          </p:nvSpPr>
          <p:spPr>
            <a:xfrm>
              <a:off x="6163859" y="4610106"/>
              <a:ext cx="55595" cy="55595"/>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8"/>
            <p:cNvSpPr/>
            <p:nvPr/>
          </p:nvSpPr>
          <p:spPr>
            <a:xfrm>
              <a:off x="6163859"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8"/>
            <p:cNvSpPr/>
            <p:nvPr/>
          </p:nvSpPr>
          <p:spPr>
            <a:xfrm>
              <a:off x="6163859" y="4721253"/>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8"/>
            <p:cNvSpPr/>
            <p:nvPr/>
          </p:nvSpPr>
          <p:spPr>
            <a:xfrm>
              <a:off x="6163859" y="4776825"/>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8"/>
            <p:cNvSpPr/>
            <p:nvPr/>
          </p:nvSpPr>
          <p:spPr>
            <a:xfrm>
              <a:off x="6552862" y="4325295"/>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8"/>
            <p:cNvSpPr/>
            <p:nvPr/>
          </p:nvSpPr>
          <p:spPr>
            <a:xfrm>
              <a:off x="6504240"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8"/>
            <p:cNvSpPr/>
            <p:nvPr/>
          </p:nvSpPr>
          <p:spPr>
            <a:xfrm>
              <a:off x="6448669"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8"/>
            <p:cNvSpPr/>
            <p:nvPr/>
          </p:nvSpPr>
          <p:spPr>
            <a:xfrm>
              <a:off x="6386148" y="4325295"/>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8"/>
            <p:cNvSpPr/>
            <p:nvPr/>
          </p:nvSpPr>
          <p:spPr>
            <a:xfrm>
              <a:off x="6337521"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8"/>
            <p:cNvSpPr/>
            <p:nvPr/>
          </p:nvSpPr>
          <p:spPr>
            <a:xfrm>
              <a:off x="6281950"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8"/>
            <p:cNvSpPr/>
            <p:nvPr/>
          </p:nvSpPr>
          <p:spPr>
            <a:xfrm>
              <a:off x="6219430" y="4325295"/>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 name="Google Shape;1117;p8"/>
          <p:cNvSpPr/>
          <p:nvPr/>
        </p:nvSpPr>
        <p:spPr>
          <a:xfrm>
            <a:off x="319350" y="243900"/>
            <a:ext cx="8505300" cy="46557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8"/>
          <p:cNvSpPr txBox="1">
            <a:spLocks noGrp="1"/>
          </p:cNvSpPr>
          <p:nvPr>
            <p:ph type="title"/>
          </p:nvPr>
        </p:nvSpPr>
        <p:spPr>
          <a:xfrm>
            <a:off x="1812600" y="1266825"/>
            <a:ext cx="5518800" cy="260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1119" name="Google Shape;1119;p8"/>
          <p:cNvGrpSpPr/>
          <p:nvPr/>
        </p:nvGrpSpPr>
        <p:grpSpPr>
          <a:xfrm>
            <a:off x="7398069" y="2977147"/>
            <a:ext cx="1128443" cy="564218"/>
            <a:chOff x="311697" y="-12"/>
            <a:chExt cx="4437449" cy="2218709"/>
          </a:xfrm>
        </p:grpSpPr>
        <p:sp>
          <p:nvSpPr>
            <p:cNvPr id="1120" name="Google Shape;1120;p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8"/>
          <p:cNvGrpSpPr/>
          <p:nvPr/>
        </p:nvGrpSpPr>
        <p:grpSpPr>
          <a:xfrm>
            <a:off x="560813" y="539503"/>
            <a:ext cx="1443946" cy="721968"/>
            <a:chOff x="311697" y="-12"/>
            <a:chExt cx="4437449" cy="2218709"/>
          </a:xfrm>
        </p:grpSpPr>
        <p:sp>
          <p:nvSpPr>
            <p:cNvPr id="1450" name="Google Shape;1450;p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8"/>
          <p:cNvGrpSpPr/>
          <p:nvPr/>
        </p:nvGrpSpPr>
        <p:grpSpPr>
          <a:xfrm>
            <a:off x="4103916" y="1106508"/>
            <a:ext cx="264001" cy="226285"/>
            <a:chOff x="753950" y="238125"/>
            <a:chExt cx="6111125" cy="5238075"/>
          </a:xfrm>
        </p:grpSpPr>
        <p:sp>
          <p:nvSpPr>
            <p:cNvPr id="1780" name="Google Shape;1780;p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8"/>
          <p:cNvGrpSpPr/>
          <p:nvPr/>
        </p:nvGrpSpPr>
        <p:grpSpPr>
          <a:xfrm>
            <a:off x="4439996" y="1106508"/>
            <a:ext cx="264001" cy="226285"/>
            <a:chOff x="753950" y="238125"/>
            <a:chExt cx="6111125" cy="5238075"/>
          </a:xfrm>
        </p:grpSpPr>
        <p:sp>
          <p:nvSpPr>
            <p:cNvPr id="1808" name="Google Shape;1808;p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8"/>
          <p:cNvGrpSpPr/>
          <p:nvPr/>
        </p:nvGrpSpPr>
        <p:grpSpPr>
          <a:xfrm>
            <a:off x="4776076" y="1106508"/>
            <a:ext cx="264001" cy="226285"/>
            <a:chOff x="753950" y="238125"/>
            <a:chExt cx="6111125" cy="5238075"/>
          </a:xfrm>
        </p:grpSpPr>
        <p:sp>
          <p:nvSpPr>
            <p:cNvPr id="1836" name="Google Shape;1836;p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9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TITLE_AND_BODY_1_1_1">
    <p:bg>
      <p:bgPr>
        <a:solidFill>
          <a:schemeClr val="accent6"/>
        </a:solidFill>
        <a:effectLst/>
      </p:bgPr>
    </p:bg>
    <p:spTree>
      <p:nvGrpSpPr>
        <p:cNvPr id="1" name="Shape 2318"/>
        <p:cNvGrpSpPr/>
        <p:nvPr/>
      </p:nvGrpSpPr>
      <p:grpSpPr>
        <a:xfrm>
          <a:off x="0" y="0"/>
          <a:ext cx="0" cy="0"/>
          <a:chOff x="0" y="0"/>
          <a:chExt cx="0" cy="0"/>
        </a:xfrm>
      </p:grpSpPr>
      <p:sp>
        <p:nvSpPr>
          <p:cNvPr id="2319" name="Google Shape;2319;p1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20" name="Google Shape;2320;p17"/>
          <p:cNvSpPr txBox="1">
            <a:spLocks noGrp="1"/>
          </p:cNvSpPr>
          <p:nvPr>
            <p:ph type="title" idx="2"/>
          </p:nvPr>
        </p:nvSpPr>
        <p:spPr>
          <a:xfrm>
            <a:off x="770594" y="3117600"/>
            <a:ext cx="22587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21" name="Google Shape;2321;p17"/>
          <p:cNvSpPr txBox="1">
            <a:spLocks noGrp="1"/>
          </p:cNvSpPr>
          <p:nvPr>
            <p:ph type="subTitle" idx="1"/>
          </p:nvPr>
        </p:nvSpPr>
        <p:spPr>
          <a:xfrm>
            <a:off x="770594" y="3529786"/>
            <a:ext cx="22587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2322" name="Google Shape;2322;p17"/>
          <p:cNvSpPr txBox="1">
            <a:spLocks noGrp="1"/>
          </p:cNvSpPr>
          <p:nvPr>
            <p:ph type="title" idx="3"/>
          </p:nvPr>
        </p:nvSpPr>
        <p:spPr>
          <a:xfrm>
            <a:off x="3442651" y="3117600"/>
            <a:ext cx="22587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23" name="Google Shape;2323;p17"/>
          <p:cNvSpPr txBox="1">
            <a:spLocks noGrp="1"/>
          </p:cNvSpPr>
          <p:nvPr>
            <p:ph type="subTitle" idx="4"/>
          </p:nvPr>
        </p:nvSpPr>
        <p:spPr>
          <a:xfrm>
            <a:off x="3442651" y="3529797"/>
            <a:ext cx="22587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2324" name="Google Shape;2324;p17"/>
          <p:cNvSpPr txBox="1">
            <a:spLocks noGrp="1"/>
          </p:cNvSpPr>
          <p:nvPr>
            <p:ph type="title" idx="5"/>
          </p:nvPr>
        </p:nvSpPr>
        <p:spPr>
          <a:xfrm>
            <a:off x="6114706" y="3117600"/>
            <a:ext cx="22587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25" name="Google Shape;2325;p17"/>
          <p:cNvSpPr txBox="1">
            <a:spLocks noGrp="1"/>
          </p:cNvSpPr>
          <p:nvPr>
            <p:ph type="subTitle" idx="6"/>
          </p:nvPr>
        </p:nvSpPr>
        <p:spPr>
          <a:xfrm>
            <a:off x="6114706" y="3529797"/>
            <a:ext cx="22587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1pPr>
            <a:lvl2pPr lvl="1">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2pPr>
            <a:lvl3pPr lvl="2">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3pPr>
            <a:lvl4pPr lvl="3">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4pPr>
            <a:lvl5pPr lvl="4">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5pPr>
            <a:lvl6pPr lvl="5">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6pPr>
            <a:lvl7pPr lvl="6">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7pPr>
            <a:lvl8pPr lvl="7">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8pPr>
            <a:lvl9pPr lvl="8">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1"/>
              </a:buClr>
              <a:buSzPts val="1800"/>
              <a:buFont typeface="Advent Pro Medium"/>
              <a:buChar char="●"/>
              <a:defRPr sz="1800">
                <a:solidFill>
                  <a:schemeClr val="accent1"/>
                </a:solidFill>
                <a:latin typeface="Advent Pro Medium"/>
                <a:ea typeface="Advent Pro Medium"/>
                <a:cs typeface="Advent Pro Medium"/>
                <a:sym typeface="Advent Pro Medium"/>
              </a:defRPr>
            </a:lvl1pPr>
            <a:lvl2pPr marL="914400" lvl="1"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2pPr>
            <a:lvl3pPr marL="1371600" lvl="2"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3pPr>
            <a:lvl4pPr marL="1828800" lvl="3"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4pPr>
            <a:lvl5pPr marL="2286000" lvl="4"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5pPr>
            <a:lvl6pPr marL="2743200" lvl="5"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6pPr>
            <a:lvl7pPr marL="3200400" lvl="6"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7pPr>
            <a:lvl8pPr marL="3657600" lvl="7"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8pPr>
            <a:lvl9pPr marL="4114800" lvl="8" indent="-317500">
              <a:lnSpc>
                <a:spcPct val="100000"/>
              </a:lnSpc>
              <a:spcBef>
                <a:spcPts val="1600"/>
              </a:spcBef>
              <a:spcAft>
                <a:spcPts val="160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8" r:id="rId8"/>
    <p:sldLayoutId id="2147483663" r:id="rId9"/>
    <p:sldLayoutId id="2147483664"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slide" Target="slide1.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microsoft.com/office/2007/relationships/hdphoto" Target="../media/hdphoto4.wdp"/></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microsoft.com/office/2007/relationships/hdphoto" Target="../media/hdphoto5.wdp"/></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microsoft.com/office/2007/relationships/hdphoto" Target="../media/hdphoto6.wdp"/></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microsoft.com/office/2007/relationships/hdphoto" Target="../media/hdphoto7.wdp"/></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microsoft.com/office/2007/relationships/hdphoto" Target="../media/hdphoto8.wdp"/></Relationships>
</file>

<file path=ppt/slides/_rels/slide25.xml.rels><?xml version="1.0" encoding="UTF-8" standalone="yes"?>
<Relationships xmlns="http://schemas.openxmlformats.org/package/2006/relationships"><Relationship Id="rId3" Type="http://schemas.openxmlformats.org/officeDocument/2006/relationships/slide" Target="slide25.xml"/><Relationship Id="rId7" Type="http://schemas.openxmlformats.org/officeDocument/2006/relationships/slide" Target="slide2.xml"/><Relationship Id="rId2" Type="http://schemas.openxmlformats.org/officeDocument/2006/relationships/notesSlide" Target="../notesSlides/notesSlide25.xml"/><Relationship Id="rId1" Type="http://schemas.openxmlformats.org/officeDocument/2006/relationships/slideLayout" Target="../slideLayouts/slideLayout10.xml"/><Relationship Id="rId6" Type="http://schemas.openxmlformats.org/officeDocument/2006/relationships/image" Target="../media/image2.png"/><Relationship Id="rId5" Type="http://schemas.openxmlformats.org/officeDocument/2006/relationships/slide" Target="slide1.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4.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5.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92"/>
        <p:cNvGrpSpPr/>
        <p:nvPr/>
      </p:nvGrpSpPr>
      <p:grpSpPr>
        <a:xfrm>
          <a:off x="0" y="0"/>
          <a:ext cx="0" cy="0"/>
          <a:chOff x="0" y="0"/>
          <a:chExt cx="0" cy="0"/>
        </a:xfrm>
      </p:grpSpPr>
      <p:sp>
        <p:nvSpPr>
          <p:cNvPr id="5493" name="Google Shape;5493;p29"/>
          <p:cNvSpPr txBox="1">
            <a:spLocks noGrp="1"/>
          </p:cNvSpPr>
          <p:nvPr>
            <p:ph type="ctrTitle"/>
          </p:nvPr>
        </p:nvSpPr>
        <p:spPr>
          <a:xfrm>
            <a:off x="1589700" y="2044500"/>
            <a:ext cx="5964600" cy="182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breaking </a:t>
            </a:r>
            <a:r>
              <a:rPr lang="en-US" sz="6600" dirty="0"/>
              <a:t>blocks</a:t>
            </a:r>
            <a:endParaRPr dirty="0"/>
          </a:p>
        </p:txBody>
      </p:sp>
      <p:sp>
        <p:nvSpPr>
          <p:cNvPr id="5494" name="Google Shape;5494;p29"/>
          <p:cNvSpPr txBox="1">
            <a:spLocks noGrp="1"/>
          </p:cNvSpPr>
          <p:nvPr>
            <p:ph type="subTitle" idx="1"/>
          </p:nvPr>
        </p:nvSpPr>
        <p:spPr>
          <a:xfrm>
            <a:off x="1753050" y="3757375"/>
            <a:ext cx="5637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using searching algorithms in ai</a:t>
            </a:r>
          </a:p>
        </p:txBody>
      </p:sp>
      <p:grpSp>
        <p:nvGrpSpPr>
          <p:cNvPr id="5495" name="Google Shape;5495;p29"/>
          <p:cNvGrpSpPr/>
          <p:nvPr/>
        </p:nvGrpSpPr>
        <p:grpSpPr>
          <a:xfrm>
            <a:off x="2933218" y="1108096"/>
            <a:ext cx="924613" cy="792521"/>
            <a:chOff x="753950" y="238125"/>
            <a:chExt cx="6111125" cy="5238075"/>
          </a:xfrm>
        </p:grpSpPr>
        <p:sp>
          <p:nvSpPr>
            <p:cNvPr id="5496" name="Google Shape;5496;p29"/>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9"/>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9"/>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9"/>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9"/>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9"/>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29"/>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29"/>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29"/>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29"/>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29"/>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29"/>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29"/>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29"/>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29"/>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29"/>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29"/>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29"/>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29"/>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29"/>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29"/>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29"/>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29"/>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29"/>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29"/>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29"/>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29"/>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29"/>
          <p:cNvGrpSpPr/>
          <p:nvPr/>
        </p:nvGrpSpPr>
        <p:grpSpPr>
          <a:xfrm>
            <a:off x="4109693" y="1108096"/>
            <a:ext cx="924613" cy="792521"/>
            <a:chOff x="753950" y="238125"/>
            <a:chExt cx="6111125" cy="5238075"/>
          </a:xfrm>
        </p:grpSpPr>
        <p:sp>
          <p:nvSpPr>
            <p:cNvPr id="5524" name="Google Shape;5524;p29"/>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29"/>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29"/>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29"/>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29"/>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29"/>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29"/>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29"/>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29"/>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29"/>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29"/>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29"/>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29"/>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29"/>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29"/>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29"/>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29"/>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29"/>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29"/>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29"/>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29"/>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29"/>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29"/>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29"/>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29"/>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29"/>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29"/>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29"/>
          <p:cNvGrpSpPr/>
          <p:nvPr/>
        </p:nvGrpSpPr>
        <p:grpSpPr>
          <a:xfrm>
            <a:off x="5286168" y="1108096"/>
            <a:ext cx="924613" cy="792521"/>
            <a:chOff x="753950" y="238125"/>
            <a:chExt cx="6111125" cy="5238075"/>
          </a:xfrm>
        </p:grpSpPr>
        <p:sp>
          <p:nvSpPr>
            <p:cNvPr id="5552" name="Google Shape;5552;p29"/>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29"/>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29"/>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29"/>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29"/>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29"/>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29"/>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29"/>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29"/>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29"/>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29"/>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29"/>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29"/>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29"/>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29"/>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29"/>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29"/>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29"/>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29"/>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29"/>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29"/>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29"/>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29"/>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29"/>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29"/>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29"/>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29"/>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107813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Task Environment </a:t>
            </a:r>
            <a:r>
              <a:rPr lang="en-US" sz="2000" b="1" i="0" dirty="0">
                <a:effectLst/>
                <a:latin typeface="Söhne"/>
              </a:rPr>
              <a:t>:</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5720;p33">
            <a:extLst>
              <a:ext uri="{FF2B5EF4-FFF2-40B4-BE49-F238E27FC236}">
                <a16:creationId xmlns:a16="http://schemas.microsoft.com/office/drawing/2014/main" id="{A5A65E37-8599-44F2-6918-79FAD6609F83}"/>
              </a:ext>
            </a:extLst>
          </p:cNvPr>
          <p:cNvSpPr txBox="1">
            <a:spLocks/>
          </p:cNvSpPr>
          <p:nvPr/>
        </p:nvSpPr>
        <p:spPr>
          <a:xfrm>
            <a:off x="311700" y="1826281"/>
            <a:ext cx="8720696" cy="39857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FFFFFF"/>
              </a:buClr>
              <a:buSzPts val="1600"/>
              <a:buFont typeface="Advent Pro Medium"/>
              <a:buChar char="●"/>
              <a:defRPr sz="1600" b="0" i="0" u="none" strike="noStrike" cap="none">
                <a:solidFill>
                  <a:schemeClr val="lt1"/>
                </a:solidFill>
                <a:latin typeface="Advent Pro Medium"/>
                <a:ea typeface="Advent Pro Medium"/>
                <a:cs typeface="Advent Pro Medium"/>
                <a:sym typeface="Advent Pro Medium"/>
              </a:defRPr>
            </a:lvl1pPr>
            <a:lvl2pPr marL="914400" marR="0" lvl="1"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2pPr>
            <a:lvl3pPr marL="1371600" marR="0" lvl="2"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3pPr>
            <a:lvl4pPr marL="1828800" marR="0" lvl="3"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4pPr>
            <a:lvl5pPr marL="2286000" marR="0" lvl="4"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5pPr>
            <a:lvl6pPr marL="2743200" marR="0" lvl="5"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6pPr>
            <a:lvl7pPr marL="3200400" marR="0" lvl="6"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7pPr>
            <a:lvl8pPr marL="3657600" marR="0" lvl="7"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8pPr>
            <a:lvl9pPr marL="4114800" marR="0" lvl="8" indent="-330200" algn="ctr" rtl="0">
              <a:lnSpc>
                <a:spcPct val="100000"/>
              </a:lnSpc>
              <a:spcBef>
                <a:spcPts val="1600"/>
              </a:spcBef>
              <a:spcAft>
                <a:spcPts val="160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9pPr>
          </a:lstStyle>
          <a:p>
            <a:pPr marL="0" indent="0" algn="l">
              <a:spcAft>
                <a:spcPts val="1600"/>
              </a:spcAft>
              <a:buFont typeface="Advent Pro Medium"/>
              <a:buNone/>
            </a:pPr>
            <a:r>
              <a:rPr lang="en-US" sz="1800" b="1" dirty="0">
                <a:solidFill>
                  <a:schemeClr val="bg1"/>
                </a:solidFill>
                <a:latin typeface="Söhne"/>
              </a:rPr>
              <a:t>Fully Observable:  </a:t>
            </a:r>
            <a:r>
              <a:rPr lang="en-US" sz="1800" dirty="0">
                <a:solidFill>
                  <a:schemeClr val="bg1"/>
                </a:solidFill>
                <a:latin typeface="Söhne"/>
              </a:rPr>
              <a:t>States are entirely observable as the complete configuration of interconnected squares on the game grid is visible to the agent through sensors.</a:t>
            </a:r>
          </a:p>
          <a:p>
            <a:pPr marL="0" indent="0" algn="l">
              <a:spcAft>
                <a:spcPts val="1600"/>
              </a:spcAft>
              <a:buFont typeface="Advent Pro Medium"/>
              <a:buNone/>
            </a:pPr>
            <a:r>
              <a:rPr lang="en-US" sz="1800" b="1" dirty="0">
                <a:solidFill>
                  <a:schemeClr val="bg1"/>
                </a:solidFill>
                <a:latin typeface="Söhne"/>
              </a:rPr>
              <a:t>Deterministic: </a:t>
            </a:r>
            <a:r>
              <a:rPr lang="en-US" sz="1800" dirty="0">
                <a:solidFill>
                  <a:schemeClr val="bg1"/>
                </a:solidFill>
                <a:latin typeface="Söhne"/>
              </a:rPr>
              <a:t>The environment is deterministic because the next state can be entirely determined by the current state and the agent's actions. There are no random or unpredictable elements in the transitions between states.</a:t>
            </a:r>
          </a:p>
          <a:p>
            <a:pPr marL="0" indent="0" algn="l">
              <a:spcAft>
                <a:spcPts val="1600"/>
              </a:spcAft>
              <a:buFont typeface="Advent Pro Medium"/>
              <a:buNone/>
            </a:pPr>
            <a:r>
              <a:rPr lang="en-US" sz="1800" b="1" dirty="0">
                <a:solidFill>
                  <a:schemeClr val="bg1"/>
                </a:solidFill>
                <a:latin typeface="Söhne"/>
              </a:rPr>
              <a:t>Sequential: </a:t>
            </a:r>
            <a:r>
              <a:rPr lang="en-US" sz="1800" dirty="0">
                <a:solidFill>
                  <a:schemeClr val="bg1"/>
                </a:solidFill>
                <a:latin typeface="Söhne"/>
              </a:rPr>
              <a:t>The environment is sequential as the current decision made by the agent influences future decisions. Actions taken at one</a:t>
            </a:r>
            <a:endParaRPr lang="en-US" dirty="0">
              <a:solidFill>
                <a:schemeClr val="bg1"/>
              </a:solidFill>
            </a:endParaRPr>
          </a:p>
        </p:txBody>
      </p:sp>
    </p:spTree>
    <p:extLst>
      <p:ext uri="{BB962C8B-B14F-4D97-AF65-F5344CB8AC3E}">
        <p14:creationId xmlns:p14="http://schemas.microsoft.com/office/powerpoint/2010/main" val="395482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107813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Task Environment </a:t>
            </a:r>
            <a:r>
              <a:rPr lang="en-US" sz="2000" b="1" i="0" dirty="0">
                <a:effectLst/>
                <a:latin typeface="Söhne"/>
              </a:rPr>
              <a:t>:</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5720;p33">
            <a:extLst>
              <a:ext uri="{FF2B5EF4-FFF2-40B4-BE49-F238E27FC236}">
                <a16:creationId xmlns:a16="http://schemas.microsoft.com/office/drawing/2014/main" id="{A5A65E37-8599-44F2-6918-79FAD6609F83}"/>
              </a:ext>
            </a:extLst>
          </p:cNvPr>
          <p:cNvSpPr txBox="1">
            <a:spLocks/>
          </p:cNvSpPr>
          <p:nvPr/>
        </p:nvSpPr>
        <p:spPr>
          <a:xfrm>
            <a:off x="230121" y="1583826"/>
            <a:ext cx="8720696" cy="32670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FFFFFF"/>
              </a:buClr>
              <a:buSzPts val="1600"/>
              <a:buFont typeface="Advent Pro Medium"/>
              <a:buChar char="●"/>
              <a:defRPr sz="1600" b="0" i="0" u="none" strike="noStrike" cap="none">
                <a:solidFill>
                  <a:schemeClr val="lt1"/>
                </a:solidFill>
                <a:latin typeface="Advent Pro Medium"/>
                <a:ea typeface="Advent Pro Medium"/>
                <a:cs typeface="Advent Pro Medium"/>
                <a:sym typeface="Advent Pro Medium"/>
              </a:defRPr>
            </a:lvl1pPr>
            <a:lvl2pPr marL="914400" marR="0" lvl="1"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2pPr>
            <a:lvl3pPr marL="1371600" marR="0" lvl="2"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3pPr>
            <a:lvl4pPr marL="1828800" marR="0" lvl="3"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4pPr>
            <a:lvl5pPr marL="2286000" marR="0" lvl="4"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5pPr>
            <a:lvl6pPr marL="2743200" marR="0" lvl="5"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6pPr>
            <a:lvl7pPr marL="3200400" marR="0" lvl="6"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7pPr>
            <a:lvl8pPr marL="3657600" marR="0" lvl="7"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8pPr>
            <a:lvl9pPr marL="4114800" marR="0" lvl="8" indent="-330200" algn="ctr" rtl="0">
              <a:lnSpc>
                <a:spcPct val="100000"/>
              </a:lnSpc>
              <a:spcBef>
                <a:spcPts val="1600"/>
              </a:spcBef>
              <a:spcAft>
                <a:spcPts val="160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9pPr>
          </a:lstStyle>
          <a:p>
            <a:pPr marL="0" indent="0" algn="l">
              <a:spcAft>
                <a:spcPts val="1600"/>
              </a:spcAft>
              <a:buFont typeface="Advent Pro Medium"/>
              <a:buNone/>
            </a:pPr>
            <a:r>
              <a:rPr lang="en-US" sz="1800" b="1" dirty="0">
                <a:solidFill>
                  <a:schemeClr val="bg1"/>
                </a:solidFill>
                <a:latin typeface="Söhne"/>
              </a:rPr>
              <a:t>Static: </a:t>
            </a:r>
            <a:r>
              <a:rPr lang="en-US" sz="1800" dirty="0">
                <a:solidFill>
                  <a:schemeClr val="bg1"/>
                </a:solidFill>
                <a:latin typeface="Söhne"/>
              </a:rPr>
              <a:t>The environment is static because the Breaking Blocks game doesn't introduce external changes or unpredictable events. The agent is only concerned with the current state and doesn't need to consider dynamic elements beyond its control.</a:t>
            </a:r>
          </a:p>
          <a:p>
            <a:pPr marL="0" indent="0" algn="l">
              <a:spcAft>
                <a:spcPts val="1600"/>
              </a:spcAft>
              <a:buFont typeface="Advent Pro Medium"/>
              <a:buNone/>
            </a:pPr>
            <a:r>
              <a:rPr lang="en-US" sz="1800" b="1" dirty="0">
                <a:solidFill>
                  <a:schemeClr val="bg1"/>
                </a:solidFill>
                <a:latin typeface="Söhne"/>
              </a:rPr>
              <a:t>Discrete: </a:t>
            </a:r>
            <a:r>
              <a:rPr lang="en-US" sz="1800" dirty="0">
                <a:solidFill>
                  <a:schemeClr val="bg1"/>
                </a:solidFill>
                <a:latin typeface="Söhne"/>
              </a:rPr>
              <a:t>The environment is discrete since there is a limited and defined number of distinct, clearly defined states. The game grid consists of a finite number of interconnected squares, and the agent's actions result in discrete changes to the configuration.</a:t>
            </a:r>
          </a:p>
          <a:p>
            <a:pPr marL="0" indent="0" algn="l">
              <a:spcAft>
                <a:spcPts val="1600"/>
              </a:spcAft>
              <a:buFont typeface="Advent Pro Medium"/>
              <a:buNone/>
            </a:pPr>
            <a:r>
              <a:rPr lang="en-US" sz="1800" b="1" dirty="0">
                <a:solidFill>
                  <a:schemeClr val="bg1"/>
                </a:solidFill>
                <a:latin typeface="Söhne"/>
              </a:rPr>
              <a:t>Single Agent: </a:t>
            </a:r>
            <a:r>
              <a:rPr lang="en-US" sz="1800" dirty="0">
                <a:solidFill>
                  <a:schemeClr val="bg1"/>
                </a:solidFill>
                <a:latin typeface="Söhne"/>
              </a:rPr>
              <a:t>There is only one agent involved in the Breaking Blocks game. The actions and decisions of this solitary agent determine the progression of the game, and there is no interaction with other agents.</a:t>
            </a:r>
            <a:endParaRPr lang="en-US" dirty="0">
              <a:solidFill>
                <a:schemeClr val="bg1"/>
              </a:solidFill>
            </a:endParaRPr>
          </a:p>
        </p:txBody>
      </p:sp>
    </p:spTree>
    <p:extLst>
      <p:ext uri="{BB962C8B-B14F-4D97-AF65-F5344CB8AC3E}">
        <p14:creationId xmlns:p14="http://schemas.microsoft.com/office/powerpoint/2010/main" val="1895398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62"/>
        <p:cNvGrpSpPr/>
        <p:nvPr/>
      </p:nvGrpSpPr>
      <p:grpSpPr>
        <a:xfrm>
          <a:off x="0" y="0"/>
          <a:ext cx="0" cy="0"/>
          <a:chOff x="0" y="0"/>
          <a:chExt cx="0" cy="0"/>
        </a:xfrm>
      </p:grpSpPr>
      <p:sp>
        <p:nvSpPr>
          <p:cNvPr id="7063" name="Google Shape;7063;p50"/>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Algorithms</a:t>
            </a:r>
            <a:endParaRPr dirty="0"/>
          </a:p>
        </p:txBody>
      </p:sp>
      <p:cxnSp>
        <p:nvCxnSpPr>
          <p:cNvPr id="7064" name="Google Shape;7064;p50"/>
          <p:cNvCxnSpPr>
            <a:cxnSpLocks/>
          </p:cNvCxnSpPr>
          <p:nvPr/>
        </p:nvCxnSpPr>
        <p:spPr>
          <a:xfrm>
            <a:off x="311700" y="2952397"/>
            <a:ext cx="8040929" cy="0"/>
          </a:xfrm>
          <a:prstGeom prst="straightConnector1">
            <a:avLst/>
          </a:prstGeom>
          <a:noFill/>
          <a:ln w="28575" cap="flat" cmpd="sng">
            <a:solidFill>
              <a:schemeClr val="accent2"/>
            </a:solidFill>
            <a:prstDash val="solid"/>
            <a:round/>
            <a:headEnd type="none" w="med" len="med"/>
            <a:tailEnd type="triangle" w="med" len="med"/>
          </a:ln>
        </p:spPr>
      </p:cxnSp>
      <p:grpSp>
        <p:nvGrpSpPr>
          <p:cNvPr id="7065" name="Google Shape;7065;p50"/>
          <p:cNvGrpSpPr/>
          <p:nvPr/>
        </p:nvGrpSpPr>
        <p:grpSpPr>
          <a:xfrm rot="-5400000">
            <a:off x="2137596" y="535371"/>
            <a:ext cx="242781" cy="161857"/>
            <a:chOff x="2500050" y="3730175"/>
            <a:chExt cx="2619000" cy="1746025"/>
          </a:xfrm>
        </p:grpSpPr>
        <p:sp>
          <p:nvSpPr>
            <p:cNvPr id="7066" name="Google Shape;7066;p5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50"/>
          <p:cNvGrpSpPr/>
          <p:nvPr/>
        </p:nvGrpSpPr>
        <p:grpSpPr>
          <a:xfrm rot="5400000">
            <a:off x="6763621" y="535371"/>
            <a:ext cx="242781" cy="161857"/>
            <a:chOff x="2500050" y="3730175"/>
            <a:chExt cx="2619000" cy="1746025"/>
          </a:xfrm>
        </p:grpSpPr>
        <p:sp>
          <p:nvSpPr>
            <p:cNvPr id="7071" name="Google Shape;7071;p5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0"/>
          <p:cNvGrpSpPr/>
          <p:nvPr/>
        </p:nvGrpSpPr>
        <p:grpSpPr>
          <a:xfrm>
            <a:off x="1695237" y="2666100"/>
            <a:ext cx="531825" cy="531850"/>
            <a:chOff x="1193625" y="2546350"/>
            <a:chExt cx="531825" cy="531850"/>
          </a:xfrm>
        </p:grpSpPr>
        <p:sp>
          <p:nvSpPr>
            <p:cNvPr id="7099" name="Google Shape;7099;p50"/>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0"/>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0"/>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0"/>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0"/>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0"/>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0"/>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0"/>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0"/>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0"/>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0"/>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0"/>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0"/>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0"/>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0"/>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0"/>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5" name="Google Shape;7125;p50"/>
          <p:cNvSpPr txBox="1">
            <a:spLocks noGrp="1"/>
          </p:cNvSpPr>
          <p:nvPr>
            <p:ph type="title" idx="4294967295"/>
          </p:nvPr>
        </p:nvSpPr>
        <p:spPr>
          <a:xfrm>
            <a:off x="-98744" y="1243975"/>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DFS</a:t>
            </a:r>
          </a:p>
        </p:txBody>
      </p:sp>
      <p:cxnSp>
        <p:nvCxnSpPr>
          <p:cNvPr id="7127" name="Google Shape;7127;p50"/>
          <p:cNvCxnSpPr>
            <a:cxnSpLocks/>
          </p:cNvCxnSpPr>
          <p:nvPr/>
        </p:nvCxnSpPr>
        <p:spPr>
          <a:xfrm>
            <a:off x="687609" y="1676225"/>
            <a:ext cx="0" cy="1041900"/>
          </a:xfrm>
          <a:prstGeom prst="straightConnector1">
            <a:avLst/>
          </a:prstGeom>
          <a:noFill/>
          <a:ln w="19050" cap="flat" cmpd="sng">
            <a:solidFill>
              <a:schemeClr val="accent4"/>
            </a:solidFill>
            <a:prstDash val="solid"/>
            <a:round/>
            <a:headEnd type="oval" w="med" len="med"/>
            <a:tailEnd type="none" w="med" len="med"/>
          </a:ln>
        </p:spPr>
      </p:cxnSp>
      <p:sp>
        <p:nvSpPr>
          <p:cNvPr id="7130" name="Google Shape;7130;p50"/>
          <p:cNvSpPr txBox="1">
            <a:spLocks noGrp="1"/>
          </p:cNvSpPr>
          <p:nvPr>
            <p:ph type="title" idx="4294967295"/>
          </p:nvPr>
        </p:nvSpPr>
        <p:spPr>
          <a:xfrm>
            <a:off x="1119312" y="4211715"/>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BFS</a:t>
            </a:r>
          </a:p>
        </p:txBody>
      </p:sp>
      <p:cxnSp>
        <p:nvCxnSpPr>
          <p:cNvPr id="7132" name="Google Shape;7132;p50"/>
          <p:cNvCxnSpPr>
            <a:cxnSpLocks/>
          </p:cNvCxnSpPr>
          <p:nvPr/>
        </p:nvCxnSpPr>
        <p:spPr>
          <a:xfrm rot="10800000">
            <a:off x="1972662" y="3093900"/>
            <a:ext cx="0" cy="1028100"/>
          </a:xfrm>
          <a:prstGeom prst="straightConnector1">
            <a:avLst/>
          </a:prstGeom>
          <a:noFill/>
          <a:ln w="19050" cap="flat" cmpd="sng">
            <a:solidFill>
              <a:schemeClr val="accent1"/>
            </a:solidFill>
            <a:prstDash val="solid"/>
            <a:round/>
            <a:headEnd type="oval" w="med" len="med"/>
            <a:tailEnd type="none" w="med" len="med"/>
          </a:ln>
        </p:spPr>
      </p:cxnSp>
      <p:grpSp>
        <p:nvGrpSpPr>
          <p:cNvPr id="3" name="Google Shape;7098;p50">
            <a:extLst>
              <a:ext uri="{FF2B5EF4-FFF2-40B4-BE49-F238E27FC236}">
                <a16:creationId xmlns:a16="http://schemas.microsoft.com/office/drawing/2014/main" id="{1C8021E6-25DC-8AF2-B932-1D7A4A271169}"/>
              </a:ext>
            </a:extLst>
          </p:cNvPr>
          <p:cNvGrpSpPr/>
          <p:nvPr/>
        </p:nvGrpSpPr>
        <p:grpSpPr>
          <a:xfrm>
            <a:off x="430931" y="2642950"/>
            <a:ext cx="531825" cy="531850"/>
            <a:chOff x="1193625" y="2546350"/>
            <a:chExt cx="531825" cy="531850"/>
          </a:xfrm>
        </p:grpSpPr>
        <p:sp>
          <p:nvSpPr>
            <p:cNvPr id="4" name="Google Shape;7099;p50">
              <a:extLst>
                <a:ext uri="{FF2B5EF4-FFF2-40B4-BE49-F238E27FC236}">
                  <a16:creationId xmlns:a16="http://schemas.microsoft.com/office/drawing/2014/main" id="{D77AC093-D971-7447-3413-0ADCD4A1F789}"/>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100;p50">
              <a:extLst>
                <a:ext uri="{FF2B5EF4-FFF2-40B4-BE49-F238E27FC236}">
                  <a16:creationId xmlns:a16="http://schemas.microsoft.com/office/drawing/2014/main" id="{B80A6D79-EBAF-EF76-676C-BAD1D4A41AD8}"/>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101;p50">
              <a:extLst>
                <a:ext uri="{FF2B5EF4-FFF2-40B4-BE49-F238E27FC236}">
                  <a16:creationId xmlns:a16="http://schemas.microsoft.com/office/drawing/2014/main" id="{9C14438F-881F-4B0F-41CA-02B3DEACDAC1}"/>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102;p50">
              <a:extLst>
                <a:ext uri="{FF2B5EF4-FFF2-40B4-BE49-F238E27FC236}">
                  <a16:creationId xmlns:a16="http://schemas.microsoft.com/office/drawing/2014/main" id="{DE1B5D94-B4CC-A385-7203-ED9D6927A89C}"/>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103;p50">
              <a:extLst>
                <a:ext uri="{FF2B5EF4-FFF2-40B4-BE49-F238E27FC236}">
                  <a16:creationId xmlns:a16="http://schemas.microsoft.com/office/drawing/2014/main" id="{C67112B7-2F87-F7C6-58EB-2CEDF329969A}"/>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104;p50">
              <a:extLst>
                <a:ext uri="{FF2B5EF4-FFF2-40B4-BE49-F238E27FC236}">
                  <a16:creationId xmlns:a16="http://schemas.microsoft.com/office/drawing/2014/main" id="{763C5E6A-4E9A-3919-7568-789C065AF56F}"/>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105;p50">
              <a:extLst>
                <a:ext uri="{FF2B5EF4-FFF2-40B4-BE49-F238E27FC236}">
                  <a16:creationId xmlns:a16="http://schemas.microsoft.com/office/drawing/2014/main" id="{383D15D5-B4FD-DBD2-3852-A0200C7D29B3}"/>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106;p50">
              <a:extLst>
                <a:ext uri="{FF2B5EF4-FFF2-40B4-BE49-F238E27FC236}">
                  <a16:creationId xmlns:a16="http://schemas.microsoft.com/office/drawing/2014/main" id="{8B822571-8BAE-BDEE-8371-8CDA9EFF66E7}"/>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107;p50">
              <a:extLst>
                <a:ext uri="{FF2B5EF4-FFF2-40B4-BE49-F238E27FC236}">
                  <a16:creationId xmlns:a16="http://schemas.microsoft.com/office/drawing/2014/main" id="{F7346C4A-5576-1A78-F4D5-028659CDDB5D}"/>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108;p50">
              <a:extLst>
                <a:ext uri="{FF2B5EF4-FFF2-40B4-BE49-F238E27FC236}">
                  <a16:creationId xmlns:a16="http://schemas.microsoft.com/office/drawing/2014/main" id="{3E0CB14F-CF84-14DF-0D8B-29BED3B38D98}"/>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109;p50">
              <a:extLst>
                <a:ext uri="{FF2B5EF4-FFF2-40B4-BE49-F238E27FC236}">
                  <a16:creationId xmlns:a16="http://schemas.microsoft.com/office/drawing/2014/main" id="{79167455-93C6-51E4-7CAA-B9ED9711912E}"/>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110;p50">
              <a:extLst>
                <a:ext uri="{FF2B5EF4-FFF2-40B4-BE49-F238E27FC236}">
                  <a16:creationId xmlns:a16="http://schemas.microsoft.com/office/drawing/2014/main" id="{0A83C487-33FB-42C5-65A3-4E1F3AEF3F16}"/>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111;p50">
              <a:extLst>
                <a:ext uri="{FF2B5EF4-FFF2-40B4-BE49-F238E27FC236}">
                  <a16:creationId xmlns:a16="http://schemas.microsoft.com/office/drawing/2014/main" id="{4D6DAD9A-DDF4-1CE6-61E5-9EF91DBC7FA2}"/>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112;p50">
              <a:extLst>
                <a:ext uri="{FF2B5EF4-FFF2-40B4-BE49-F238E27FC236}">
                  <a16:creationId xmlns:a16="http://schemas.microsoft.com/office/drawing/2014/main" id="{A3C7373B-A942-FB56-5E0E-24A2C6FE7210}"/>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113;p50">
              <a:extLst>
                <a:ext uri="{FF2B5EF4-FFF2-40B4-BE49-F238E27FC236}">
                  <a16:creationId xmlns:a16="http://schemas.microsoft.com/office/drawing/2014/main" id="{491B95E5-646C-0E46-9D65-A186F1BFB14F}"/>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114;p50">
              <a:extLst>
                <a:ext uri="{FF2B5EF4-FFF2-40B4-BE49-F238E27FC236}">
                  <a16:creationId xmlns:a16="http://schemas.microsoft.com/office/drawing/2014/main" id="{74DC38EF-B52F-DD95-F865-B8C7D6265263}"/>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7098;p50">
            <a:extLst>
              <a:ext uri="{FF2B5EF4-FFF2-40B4-BE49-F238E27FC236}">
                <a16:creationId xmlns:a16="http://schemas.microsoft.com/office/drawing/2014/main" id="{5838B1D1-78BE-5297-8D62-DA19AFB7148D}"/>
              </a:ext>
            </a:extLst>
          </p:cNvPr>
          <p:cNvGrpSpPr/>
          <p:nvPr/>
        </p:nvGrpSpPr>
        <p:grpSpPr>
          <a:xfrm>
            <a:off x="4336897" y="2664608"/>
            <a:ext cx="531825" cy="531850"/>
            <a:chOff x="1193625" y="2546350"/>
            <a:chExt cx="531825" cy="531850"/>
          </a:xfrm>
        </p:grpSpPr>
        <p:sp>
          <p:nvSpPr>
            <p:cNvPr id="21" name="Google Shape;7099;p50">
              <a:extLst>
                <a:ext uri="{FF2B5EF4-FFF2-40B4-BE49-F238E27FC236}">
                  <a16:creationId xmlns:a16="http://schemas.microsoft.com/office/drawing/2014/main" id="{7BCBDC28-AE2F-70D3-F920-3C10C3A2FBA0}"/>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100;p50">
              <a:extLst>
                <a:ext uri="{FF2B5EF4-FFF2-40B4-BE49-F238E27FC236}">
                  <a16:creationId xmlns:a16="http://schemas.microsoft.com/office/drawing/2014/main" id="{B7F14371-0D57-A59E-9290-D34B61E9B788}"/>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101;p50">
              <a:extLst>
                <a:ext uri="{FF2B5EF4-FFF2-40B4-BE49-F238E27FC236}">
                  <a16:creationId xmlns:a16="http://schemas.microsoft.com/office/drawing/2014/main" id="{6D9705A1-E05C-9550-6515-8FF950AF8E16}"/>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102;p50">
              <a:extLst>
                <a:ext uri="{FF2B5EF4-FFF2-40B4-BE49-F238E27FC236}">
                  <a16:creationId xmlns:a16="http://schemas.microsoft.com/office/drawing/2014/main" id="{66CD24DB-C2BC-95AE-F80B-FFBDF83F6313}"/>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103;p50">
              <a:extLst>
                <a:ext uri="{FF2B5EF4-FFF2-40B4-BE49-F238E27FC236}">
                  <a16:creationId xmlns:a16="http://schemas.microsoft.com/office/drawing/2014/main" id="{2BC61BA6-F029-37FF-B070-3F127C1F2D6C}"/>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104;p50">
              <a:extLst>
                <a:ext uri="{FF2B5EF4-FFF2-40B4-BE49-F238E27FC236}">
                  <a16:creationId xmlns:a16="http://schemas.microsoft.com/office/drawing/2014/main" id="{82D47377-AA52-E6E7-7995-E47629B09EEE}"/>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105;p50">
              <a:extLst>
                <a:ext uri="{FF2B5EF4-FFF2-40B4-BE49-F238E27FC236}">
                  <a16:creationId xmlns:a16="http://schemas.microsoft.com/office/drawing/2014/main" id="{1A72F9B3-CCAA-01F6-B185-30778FD44FF4}"/>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106;p50">
              <a:extLst>
                <a:ext uri="{FF2B5EF4-FFF2-40B4-BE49-F238E27FC236}">
                  <a16:creationId xmlns:a16="http://schemas.microsoft.com/office/drawing/2014/main" id="{AB903D65-A7EC-D81B-A44F-D859F41ADC54}"/>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107;p50">
              <a:extLst>
                <a:ext uri="{FF2B5EF4-FFF2-40B4-BE49-F238E27FC236}">
                  <a16:creationId xmlns:a16="http://schemas.microsoft.com/office/drawing/2014/main" id="{00AD2396-A099-0A3C-8EFA-C150BA65A137}"/>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108;p50">
              <a:extLst>
                <a:ext uri="{FF2B5EF4-FFF2-40B4-BE49-F238E27FC236}">
                  <a16:creationId xmlns:a16="http://schemas.microsoft.com/office/drawing/2014/main" id="{EB9F798E-7C66-16DF-35C5-7F4EE5E506BF}"/>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109;p50">
              <a:extLst>
                <a:ext uri="{FF2B5EF4-FFF2-40B4-BE49-F238E27FC236}">
                  <a16:creationId xmlns:a16="http://schemas.microsoft.com/office/drawing/2014/main" id="{70941288-0F0B-CB3C-E267-178F7A96FD02}"/>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110;p50">
              <a:extLst>
                <a:ext uri="{FF2B5EF4-FFF2-40B4-BE49-F238E27FC236}">
                  <a16:creationId xmlns:a16="http://schemas.microsoft.com/office/drawing/2014/main" id="{0A9F22D1-0ACB-72AF-41F7-B073258727D0}"/>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111;p50">
              <a:extLst>
                <a:ext uri="{FF2B5EF4-FFF2-40B4-BE49-F238E27FC236}">
                  <a16:creationId xmlns:a16="http://schemas.microsoft.com/office/drawing/2014/main" id="{F6FB45BF-88AB-DF37-30D4-E1B972C37DFD}"/>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112;p50">
              <a:extLst>
                <a:ext uri="{FF2B5EF4-FFF2-40B4-BE49-F238E27FC236}">
                  <a16:creationId xmlns:a16="http://schemas.microsoft.com/office/drawing/2014/main" id="{B8090D62-8F6B-D3B7-678D-E8ED310F8150}"/>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113;p50">
              <a:extLst>
                <a:ext uri="{FF2B5EF4-FFF2-40B4-BE49-F238E27FC236}">
                  <a16:creationId xmlns:a16="http://schemas.microsoft.com/office/drawing/2014/main" id="{4395F658-9D98-B442-8D94-4C080D37C5B1}"/>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114;p50">
              <a:extLst>
                <a:ext uri="{FF2B5EF4-FFF2-40B4-BE49-F238E27FC236}">
                  <a16:creationId xmlns:a16="http://schemas.microsoft.com/office/drawing/2014/main" id="{DAD3A7EA-648E-9F6A-5A86-71C5C01647B2}"/>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5" name="Google Shape;7130;p50">
            <a:extLst>
              <a:ext uri="{FF2B5EF4-FFF2-40B4-BE49-F238E27FC236}">
                <a16:creationId xmlns:a16="http://schemas.microsoft.com/office/drawing/2014/main" id="{F7F83337-1FFE-B159-A879-92233841E6CE}"/>
              </a:ext>
            </a:extLst>
          </p:cNvPr>
          <p:cNvSpPr txBox="1">
            <a:spLocks/>
          </p:cNvSpPr>
          <p:nvPr/>
        </p:nvSpPr>
        <p:spPr>
          <a:xfrm>
            <a:off x="3359050" y="4180816"/>
            <a:ext cx="2349918"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300" dirty="0"/>
              <a:t>Uniform cost search</a:t>
            </a:r>
          </a:p>
        </p:txBody>
      </p:sp>
      <p:cxnSp>
        <p:nvCxnSpPr>
          <p:cNvPr id="7046" name="Google Shape;7132;p50">
            <a:extLst>
              <a:ext uri="{FF2B5EF4-FFF2-40B4-BE49-F238E27FC236}">
                <a16:creationId xmlns:a16="http://schemas.microsoft.com/office/drawing/2014/main" id="{0098AA31-C687-7D0B-74ED-A0C5C41E98ED}"/>
              </a:ext>
            </a:extLst>
          </p:cNvPr>
          <p:cNvCxnSpPr>
            <a:cxnSpLocks/>
          </p:cNvCxnSpPr>
          <p:nvPr/>
        </p:nvCxnSpPr>
        <p:spPr>
          <a:xfrm rot="10800000">
            <a:off x="4606980" y="3127058"/>
            <a:ext cx="0" cy="1028100"/>
          </a:xfrm>
          <a:prstGeom prst="straightConnector1">
            <a:avLst/>
          </a:prstGeom>
          <a:noFill/>
          <a:ln w="19050" cap="flat" cmpd="sng">
            <a:solidFill>
              <a:schemeClr val="accent1"/>
            </a:solidFill>
            <a:prstDash val="solid"/>
            <a:round/>
            <a:headEnd type="oval" w="med" len="med"/>
            <a:tailEnd type="none" w="med" len="med"/>
          </a:ln>
        </p:spPr>
      </p:cxnSp>
      <p:sp>
        <p:nvSpPr>
          <p:cNvPr id="7047" name="Google Shape;7125;p50">
            <a:extLst>
              <a:ext uri="{FF2B5EF4-FFF2-40B4-BE49-F238E27FC236}">
                <a16:creationId xmlns:a16="http://schemas.microsoft.com/office/drawing/2014/main" id="{37691A76-FE22-9C63-67AB-1BF1FDE28F17}"/>
              </a:ext>
            </a:extLst>
          </p:cNvPr>
          <p:cNvSpPr txBox="1">
            <a:spLocks/>
          </p:cNvSpPr>
          <p:nvPr/>
        </p:nvSpPr>
        <p:spPr>
          <a:xfrm>
            <a:off x="2392357" y="1299083"/>
            <a:ext cx="2049033"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300" dirty="0"/>
              <a:t>Depth Limit Search</a:t>
            </a:r>
          </a:p>
        </p:txBody>
      </p:sp>
      <p:cxnSp>
        <p:nvCxnSpPr>
          <p:cNvPr id="7048" name="Google Shape;7127;p50">
            <a:extLst>
              <a:ext uri="{FF2B5EF4-FFF2-40B4-BE49-F238E27FC236}">
                <a16:creationId xmlns:a16="http://schemas.microsoft.com/office/drawing/2014/main" id="{3CC87B8E-9F61-C627-274C-BDB731A002D0}"/>
              </a:ext>
            </a:extLst>
          </p:cNvPr>
          <p:cNvCxnSpPr>
            <a:cxnSpLocks/>
          </p:cNvCxnSpPr>
          <p:nvPr/>
        </p:nvCxnSpPr>
        <p:spPr>
          <a:xfrm>
            <a:off x="3303602" y="1676225"/>
            <a:ext cx="0" cy="1041900"/>
          </a:xfrm>
          <a:prstGeom prst="straightConnector1">
            <a:avLst/>
          </a:prstGeom>
          <a:noFill/>
          <a:ln w="19050" cap="flat" cmpd="sng">
            <a:solidFill>
              <a:schemeClr val="accent4"/>
            </a:solidFill>
            <a:prstDash val="solid"/>
            <a:round/>
            <a:headEnd type="oval" w="med" len="med"/>
            <a:tailEnd type="none" w="med" len="med"/>
          </a:ln>
        </p:spPr>
      </p:cxnSp>
      <p:grpSp>
        <p:nvGrpSpPr>
          <p:cNvPr id="7049" name="Google Shape;7098;p50">
            <a:extLst>
              <a:ext uri="{FF2B5EF4-FFF2-40B4-BE49-F238E27FC236}">
                <a16:creationId xmlns:a16="http://schemas.microsoft.com/office/drawing/2014/main" id="{4B2FD4B3-BA9D-FBE0-E108-26F64C35D69A}"/>
              </a:ext>
            </a:extLst>
          </p:cNvPr>
          <p:cNvGrpSpPr/>
          <p:nvPr/>
        </p:nvGrpSpPr>
        <p:grpSpPr>
          <a:xfrm>
            <a:off x="3046924" y="2642950"/>
            <a:ext cx="531825" cy="531850"/>
            <a:chOff x="1193625" y="2546350"/>
            <a:chExt cx="531825" cy="531850"/>
          </a:xfrm>
        </p:grpSpPr>
        <p:sp>
          <p:nvSpPr>
            <p:cNvPr id="7050" name="Google Shape;7099;p50">
              <a:extLst>
                <a:ext uri="{FF2B5EF4-FFF2-40B4-BE49-F238E27FC236}">
                  <a16:creationId xmlns:a16="http://schemas.microsoft.com/office/drawing/2014/main" id="{CD73A7A8-F3AD-75BA-CFDB-E5930E1334AA}"/>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100;p50">
              <a:extLst>
                <a:ext uri="{FF2B5EF4-FFF2-40B4-BE49-F238E27FC236}">
                  <a16:creationId xmlns:a16="http://schemas.microsoft.com/office/drawing/2014/main" id="{A98067CF-501D-2653-A9B2-32284B5DF50C}"/>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101;p50">
              <a:extLst>
                <a:ext uri="{FF2B5EF4-FFF2-40B4-BE49-F238E27FC236}">
                  <a16:creationId xmlns:a16="http://schemas.microsoft.com/office/drawing/2014/main" id="{1B750941-F2B6-0271-192D-5A31E58F3C66}"/>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102;p50">
              <a:extLst>
                <a:ext uri="{FF2B5EF4-FFF2-40B4-BE49-F238E27FC236}">
                  <a16:creationId xmlns:a16="http://schemas.microsoft.com/office/drawing/2014/main" id="{17138B7B-FCE5-2225-CA94-72FC6BFE17CA}"/>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103;p50">
              <a:extLst>
                <a:ext uri="{FF2B5EF4-FFF2-40B4-BE49-F238E27FC236}">
                  <a16:creationId xmlns:a16="http://schemas.microsoft.com/office/drawing/2014/main" id="{FE74013C-3F61-406D-7F2A-600266C4089A}"/>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104;p50">
              <a:extLst>
                <a:ext uri="{FF2B5EF4-FFF2-40B4-BE49-F238E27FC236}">
                  <a16:creationId xmlns:a16="http://schemas.microsoft.com/office/drawing/2014/main" id="{DBB8F493-E9C2-CA36-8759-DADDEEA80DFF}"/>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105;p50">
              <a:extLst>
                <a:ext uri="{FF2B5EF4-FFF2-40B4-BE49-F238E27FC236}">
                  <a16:creationId xmlns:a16="http://schemas.microsoft.com/office/drawing/2014/main" id="{3F129533-91E1-4262-2EDB-FD74727EC9B8}"/>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106;p50">
              <a:extLst>
                <a:ext uri="{FF2B5EF4-FFF2-40B4-BE49-F238E27FC236}">
                  <a16:creationId xmlns:a16="http://schemas.microsoft.com/office/drawing/2014/main" id="{8936C6C8-BAEF-A553-AE09-D755C472905A}"/>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107;p50">
              <a:extLst>
                <a:ext uri="{FF2B5EF4-FFF2-40B4-BE49-F238E27FC236}">
                  <a16:creationId xmlns:a16="http://schemas.microsoft.com/office/drawing/2014/main" id="{0F6B4C4D-D8A8-E6E1-714F-157621E1BF60}"/>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108;p50">
              <a:extLst>
                <a:ext uri="{FF2B5EF4-FFF2-40B4-BE49-F238E27FC236}">
                  <a16:creationId xmlns:a16="http://schemas.microsoft.com/office/drawing/2014/main" id="{4467DFB7-E5AA-B51A-65EE-1645445188AF}"/>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109;p50">
              <a:extLst>
                <a:ext uri="{FF2B5EF4-FFF2-40B4-BE49-F238E27FC236}">
                  <a16:creationId xmlns:a16="http://schemas.microsoft.com/office/drawing/2014/main" id="{E6DEA4D1-3C7D-B79E-6A65-B36E50C5189E}"/>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110;p50">
              <a:extLst>
                <a:ext uri="{FF2B5EF4-FFF2-40B4-BE49-F238E27FC236}">
                  <a16:creationId xmlns:a16="http://schemas.microsoft.com/office/drawing/2014/main" id="{F1E2A42C-A079-5F8C-DCA3-E80090904F54}"/>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111;p50">
              <a:extLst>
                <a:ext uri="{FF2B5EF4-FFF2-40B4-BE49-F238E27FC236}">
                  <a16:creationId xmlns:a16="http://schemas.microsoft.com/office/drawing/2014/main" id="{5079E975-9CDF-8D12-8571-67AB75687905}"/>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12;p50">
              <a:extLst>
                <a:ext uri="{FF2B5EF4-FFF2-40B4-BE49-F238E27FC236}">
                  <a16:creationId xmlns:a16="http://schemas.microsoft.com/office/drawing/2014/main" id="{F232137C-6437-9D36-A703-A9E297AEE480}"/>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13;p50">
              <a:extLst>
                <a:ext uri="{FF2B5EF4-FFF2-40B4-BE49-F238E27FC236}">
                  <a16:creationId xmlns:a16="http://schemas.microsoft.com/office/drawing/2014/main" id="{632E1365-E060-9A49-45B9-44748EDCDD7B}"/>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14;p50">
              <a:extLst>
                <a:ext uri="{FF2B5EF4-FFF2-40B4-BE49-F238E27FC236}">
                  <a16:creationId xmlns:a16="http://schemas.microsoft.com/office/drawing/2014/main" id="{9139E30C-AED5-1A45-C2C5-95B284A2D90A}"/>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0" name="Google Shape;7125;p50">
            <a:extLst>
              <a:ext uri="{FF2B5EF4-FFF2-40B4-BE49-F238E27FC236}">
                <a16:creationId xmlns:a16="http://schemas.microsoft.com/office/drawing/2014/main" id="{00B3CCC9-02E1-95CC-D83A-149435961F1B}"/>
              </a:ext>
            </a:extLst>
          </p:cNvPr>
          <p:cNvSpPr txBox="1">
            <a:spLocks/>
          </p:cNvSpPr>
          <p:nvPr/>
        </p:nvSpPr>
        <p:spPr>
          <a:xfrm>
            <a:off x="4695272" y="1321610"/>
            <a:ext cx="2104058"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300" dirty="0"/>
              <a:t>Iterative depth limit</a:t>
            </a:r>
          </a:p>
        </p:txBody>
      </p:sp>
      <p:cxnSp>
        <p:nvCxnSpPr>
          <p:cNvPr id="7141" name="Google Shape;7127;p50">
            <a:extLst>
              <a:ext uri="{FF2B5EF4-FFF2-40B4-BE49-F238E27FC236}">
                <a16:creationId xmlns:a16="http://schemas.microsoft.com/office/drawing/2014/main" id="{9D6C52C8-3F5E-CF6C-EB08-D3C311A055EF}"/>
              </a:ext>
            </a:extLst>
          </p:cNvPr>
          <p:cNvCxnSpPr>
            <a:cxnSpLocks/>
          </p:cNvCxnSpPr>
          <p:nvPr/>
        </p:nvCxnSpPr>
        <p:spPr>
          <a:xfrm>
            <a:off x="5878933" y="1700854"/>
            <a:ext cx="0" cy="1041900"/>
          </a:xfrm>
          <a:prstGeom prst="straightConnector1">
            <a:avLst/>
          </a:prstGeom>
          <a:noFill/>
          <a:ln w="19050" cap="flat" cmpd="sng">
            <a:solidFill>
              <a:schemeClr val="accent4"/>
            </a:solidFill>
            <a:prstDash val="solid"/>
            <a:round/>
            <a:headEnd type="oval" w="med" len="med"/>
            <a:tailEnd type="none" w="med" len="med"/>
          </a:ln>
        </p:spPr>
      </p:cxnSp>
      <p:grpSp>
        <p:nvGrpSpPr>
          <p:cNvPr id="7142" name="Google Shape;7098;p50">
            <a:extLst>
              <a:ext uri="{FF2B5EF4-FFF2-40B4-BE49-F238E27FC236}">
                <a16:creationId xmlns:a16="http://schemas.microsoft.com/office/drawing/2014/main" id="{EAE8919B-A9F5-5437-ABF9-B8B1B7888842}"/>
              </a:ext>
            </a:extLst>
          </p:cNvPr>
          <p:cNvGrpSpPr/>
          <p:nvPr/>
        </p:nvGrpSpPr>
        <p:grpSpPr>
          <a:xfrm>
            <a:off x="5622255" y="2667579"/>
            <a:ext cx="531825" cy="531850"/>
            <a:chOff x="1193625" y="2546350"/>
            <a:chExt cx="531825" cy="531850"/>
          </a:xfrm>
        </p:grpSpPr>
        <p:sp>
          <p:nvSpPr>
            <p:cNvPr id="7143" name="Google Shape;7099;p50">
              <a:extLst>
                <a:ext uri="{FF2B5EF4-FFF2-40B4-BE49-F238E27FC236}">
                  <a16:creationId xmlns:a16="http://schemas.microsoft.com/office/drawing/2014/main" id="{716ECE9D-F8F6-0391-DC16-A01B44164282}"/>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00;p50">
              <a:extLst>
                <a:ext uri="{FF2B5EF4-FFF2-40B4-BE49-F238E27FC236}">
                  <a16:creationId xmlns:a16="http://schemas.microsoft.com/office/drawing/2014/main" id="{7FD49964-AA14-53DD-1B6A-A506E80F3F75}"/>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01;p50">
              <a:extLst>
                <a:ext uri="{FF2B5EF4-FFF2-40B4-BE49-F238E27FC236}">
                  <a16:creationId xmlns:a16="http://schemas.microsoft.com/office/drawing/2014/main" id="{A663F234-3E15-F56E-2FDD-45FC2DBF36BC}"/>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02;p50">
              <a:extLst>
                <a:ext uri="{FF2B5EF4-FFF2-40B4-BE49-F238E27FC236}">
                  <a16:creationId xmlns:a16="http://schemas.microsoft.com/office/drawing/2014/main" id="{DFB1BF41-1D82-825B-19EF-9C4FF5F9B77C}"/>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03;p50">
              <a:extLst>
                <a:ext uri="{FF2B5EF4-FFF2-40B4-BE49-F238E27FC236}">
                  <a16:creationId xmlns:a16="http://schemas.microsoft.com/office/drawing/2014/main" id="{F4061A5F-C672-D42D-7627-C2A74ADAA343}"/>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04;p50">
              <a:extLst>
                <a:ext uri="{FF2B5EF4-FFF2-40B4-BE49-F238E27FC236}">
                  <a16:creationId xmlns:a16="http://schemas.microsoft.com/office/drawing/2014/main" id="{9F68E8CE-6838-C931-6D58-D5B437B96279}"/>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05;p50">
              <a:extLst>
                <a:ext uri="{FF2B5EF4-FFF2-40B4-BE49-F238E27FC236}">
                  <a16:creationId xmlns:a16="http://schemas.microsoft.com/office/drawing/2014/main" id="{4495012C-64CA-EB18-F63E-C8323319FD07}"/>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06;p50">
              <a:extLst>
                <a:ext uri="{FF2B5EF4-FFF2-40B4-BE49-F238E27FC236}">
                  <a16:creationId xmlns:a16="http://schemas.microsoft.com/office/drawing/2014/main" id="{32494689-80FB-9361-47AB-1145F2C0F6FD}"/>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07;p50">
              <a:extLst>
                <a:ext uri="{FF2B5EF4-FFF2-40B4-BE49-F238E27FC236}">
                  <a16:creationId xmlns:a16="http://schemas.microsoft.com/office/drawing/2014/main" id="{AF0EF4F0-3A86-2DDC-07B5-AC0F6F1CF39A}"/>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08;p50">
              <a:extLst>
                <a:ext uri="{FF2B5EF4-FFF2-40B4-BE49-F238E27FC236}">
                  <a16:creationId xmlns:a16="http://schemas.microsoft.com/office/drawing/2014/main" id="{3FD3ECAE-6574-FA6F-D047-3868DEE8D780}"/>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09;p50">
              <a:extLst>
                <a:ext uri="{FF2B5EF4-FFF2-40B4-BE49-F238E27FC236}">
                  <a16:creationId xmlns:a16="http://schemas.microsoft.com/office/drawing/2014/main" id="{4751E836-BCCC-0BF8-6600-FC6F0FBE190C}"/>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10;p50">
              <a:extLst>
                <a:ext uri="{FF2B5EF4-FFF2-40B4-BE49-F238E27FC236}">
                  <a16:creationId xmlns:a16="http://schemas.microsoft.com/office/drawing/2014/main" id="{D8370323-B945-1045-6202-06B4ADC3B8E9}"/>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11;p50">
              <a:extLst>
                <a:ext uri="{FF2B5EF4-FFF2-40B4-BE49-F238E27FC236}">
                  <a16:creationId xmlns:a16="http://schemas.microsoft.com/office/drawing/2014/main" id="{6CE9131D-09A1-C153-FC2E-08D13F26460B}"/>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12;p50">
              <a:extLst>
                <a:ext uri="{FF2B5EF4-FFF2-40B4-BE49-F238E27FC236}">
                  <a16:creationId xmlns:a16="http://schemas.microsoft.com/office/drawing/2014/main" id="{059E19AC-8D7D-0ED0-3EF5-47EFF46F474B}"/>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13;p50">
              <a:extLst>
                <a:ext uri="{FF2B5EF4-FFF2-40B4-BE49-F238E27FC236}">
                  <a16:creationId xmlns:a16="http://schemas.microsoft.com/office/drawing/2014/main" id="{DB992456-48EC-8342-3380-20E22F52E7B2}"/>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14;p50">
              <a:extLst>
                <a:ext uri="{FF2B5EF4-FFF2-40B4-BE49-F238E27FC236}">
                  <a16:creationId xmlns:a16="http://schemas.microsoft.com/office/drawing/2014/main" id="{5D99ED57-F1EF-7536-A34F-D587196E05EB}"/>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25;p50">
            <a:extLst>
              <a:ext uri="{FF2B5EF4-FFF2-40B4-BE49-F238E27FC236}">
                <a16:creationId xmlns:a16="http://schemas.microsoft.com/office/drawing/2014/main" id="{A6E75EC8-58C1-36AE-CFD1-0E0212A2F113}"/>
              </a:ext>
            </a:extLst>
          </p:cNvPr>
          <p:cNvSpPr txBox="1">
            <a:spLocks/>
          </p:cNvSpPr>
          <p:nvPr/>
        </p:nvSpPr>
        <p:spPr>
          <a:xfrm>
            <a:off x="7098593" y="1321610"/>
            <a:ext cx="1954696"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300" dirty="0"/>
              <a:t>Greedy Best First</a:t>
            </a:r>
          </a:p>
        </p:txBody>
      </p:sp>
      <p:cxnSp>
        <p:nvCxnSpPr>
          <p:cNvPr id="7179" name="Google Shape;7127;p50">
            <a:extLst>
              <a:ext uri="{FF2B5EF4-FFF2-40B4-BE49-F238E27FC236}">
                <a16:creationId xmlns:a16="http://schemas.microsoft.com/office/drawing/2014/main" id="{82DF6C95-D8E8-1F29-B1CF-CB6D7D803870}"/>
              </a:ext>
            </a:extLst>
          </p:cNvPr>
          <p:cNvCxnSpPr>
            <a:cxnSpLocks/>
          </p:cNvCxnSpPr>
          <p:nvPr/>
        </p:nvCxnSpPr>
        <p:spPr>
          <a:xfrm>
            <a:off x="8132892" y="1700854"/>
            <a:ext cx="0" cy="1041900"/>
          </a:xfrm>
          <a:prstGeom prst="straightConnector1">
            <a:avLst/>
          </a:prstGeom>
          <a:noFill/>
          <a:ln w="19050" cap="flat" cmpd="sng">
            <a:solidFill>
              <a:schemeClr val="accent4"/>
            </a:solidFill>
            <a:prstDash val="solid"/>
            <a:round/>
            <a:headEnd type="oval" w="med" len="med"/>
            <a:tailEnd type="none" w="med" len="med"/>
          </a:ln>
        </p:spPr>
      </p:cxnSp>
      <p:grpSp>
        <p:nvGrpSpPr>
          <p:cNvPr id="7180" name="Google Shape;7098;p50">
            <a:extLst>
              <a:ext uri="{FF2B5EF4-FFF2-40B4-BE49-F238E27FC236}">
                <a16:creationId xmlns:a16="http://schemas.microsoft.com/office/drawing/2014/main" id="{96A4E3D6-3767-6CEE-DC6A-97A0ABA62EC5}"/>
              </a:ext>
            </a:extLst>
          </p:cNvPr>
          <p:cNvGrpSpPr/>
          <p:nvPr/>
        </p:nvGrpSpPr>
        <p:grpSpPr>
          <a:xfrm>
            <a:off x="7876214" y="2667579"/>
            <a:ext cx="531825" cy="531850"/>
            <a:chOff x="1193625" y="2546350"/>
            <a:chExt cx="531825" cy="531850"/>
          </a:xfrm>
        </p:grpSpPr>
        <p:sp>
          <p:nvSpPr>
            <p:cNvPr id="7181" name="Google Shape;7099;p50">
              <a:extLst>
                <a:ext uri="{FF2B5EF4-FFF2-40B4-BE49-F238E27FC236}">
                  <a16:creationId xmlns:a16="http://schemas.microsoft.com/office/drawing/2014/main" id="{4356C6EE-8C79-77BF-DAC8-EDF7AA00C632}"/>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00;p50">
              <a:extLst>
                <a:ext uri="{FF2B5EF4-FFF2-40B4-BE49-F238E27FC236}">
                  <a16:creationId xmlns:a16="http://schemas.microsoft.com/office/drawing/2014/main" id="{7766C3F4-3FC7-87BB-C66E-26AFE20538F7}"/>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01;p50">
              <a:extLst>
                <a:ext uri="{FF2B5EF4-FFF2-40B4-BE49-F238E27FC236}">
                  <a16:creationId xmlns:a16="http://schemas.microsoft.com/office/drawing/2014/main" id="{47AA9FB2-CEB4-F459-6306-2EA2CEA7C570}"/>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02;p50">
              <a:extLst>
                <a:ext uri="{FF2B5EF4-FFF2-40B4-BE49-F238E27FC236}">
                  <a16:creationId xmlns:a16="http://schemas.microsoft.com/office/drawing/2014/main" id="{4E4F453C-97EB-F385-69E1-1DC395A650EA}"/>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03;p50">
              <a:extLst>
                <a:ext uri="{FF2B5EF4-FFF2-40B4-BE49-F238E27FC236}">
                  <a16:creationId xmlns:a16="http://schemas.microsoft.com/office/drawing/2014/main" id="{B62D75F5-871E-3E1A-3457-40F65AAAA7BA}"/>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04;p50">
              <a:extLst>
                <a:ext uri="{FF2B5EF4-FFF2-40B4-BE49-F238E27FC236}">
                  <a16:creationId xmlns:a16="http://schemas.microsoft.com/office/drawing/2014/main" id="{02A78584-5F82-EC46-240C-945C8D64B42C}"/>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05;p50">
              <a:extLst>
                <a:ext uri="{FF2B5EF4-FFF2-40B4-BE49-F238E27FC236}">
                  <a16:creationId xmlns:a16="http://schemas.microsoft.com/office/drawing/2014/main" id="{8E18A0BE-1359-42A1-31D5-7C364096ACA5}"/>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06;p50">
              <a:extLst>
                <a:ext uri="{FF2B5EF4-FFF2-40B4-BE49-F238E27FC236}">
                  <a16:creationId xmlns:a16="http://schemas.microsoft.com/office/drawing/2014/main" id="{22917763-8F99-6557-E04A-C07F4C99077A}"/>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07;p50">
              <a:extLst>
                <a:ext uri="{FF2B5EF4-FFF2-40B4-BE49-F238E27FC236}">
                  <a16:creationId xmlns:a16="http://schemas.microsoft.com/office/drawing/2014/main" id="{13ECFA45-0CAE-2E29-8C57-45E8FF55E194}"/>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08;p50">
              <a:extLst>
                <a:ext uri="{FF2B5EF4-FFF2-40B4-BE49-F238E27FC236}">
                  <a16:creationId xmlns:a16="http://schemas.microsoft.com/office/drawing/2014/main" id="{D23BB41D-8295-D9F7-8004-B5168CF79EBD}"/>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09;p50">
              <a:extLst>
                <a:ext uri="{FF2B5EF4-FFF2-40B4-BE49-F238E27FC236}">
                  <a16:creationId xmlns:a16="http://schemas.microsoft.com/office/drawing/2014/main" id="{8C216321-A900-D28A-B13A-EA00D5299D13}"/>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10;p50">
              <a:extLst>
                <a:ext uri="{FF2B5EF4-FFF2-40B4-BE49-F238E27FC236}">
                  <a16:creationId xmlns:a16="http://schemas.microsoft.com/office/drawing/2014/main" id="{B7775B8F-B954-9FC5-7C40-E7901A5FA769}"/>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11;p50">
              <a:extLst>
                <a:ext uri="{FF2B5EF4-FFF2-40B4-BE49-F238E27FC236}">
                  <a16:creationId xmlns:a16="http://schemas.microsoft.com/office/drawing/2014/main" id="{9BDBFA12-27DC-0A33-E1CB-47D860F2A84A}"/>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12;p50">
              <a:extLst>
                <a:ext uri="{FF2B5EF4-FFF2-40B4-BE49-F238E27FC236}">
                  <a16:creationId xmlns:a16="http://schemas.microsoft.com/office/drawing/2014/main" id="{642FECE8-2E16-C53E-33B3-0B308B70EBC9}"/>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13;p50">
              <a:extLst>
                <a:ext uri="{FF2B5EF4-FFF2-40B4-BE49-F238E27FC236}">
                  <a16:creationId xmlns:a16="http://schemas.microsoft.com/office/drawing/2014/main" id="{30F301B8-298D-EC32-1C4D-05D22C4626D1}"/>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14;p50">
              <a:extLst>
                <a:ext uri="{FF2B5EF4-FFF2-40B4-BE49-F238E27FC236}">
                  <a16:creationId xmlns:a16="http://schemas.microsoft.com/office/drawing/2014/main" id="{0B4678CB-35AB-1EA7-41DE-42F54BB37E89}"/>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098;p50">
            <a:extLst>
              <a:ext uri="{FF2B5EF4-FFF2-40B4-BE49-F238E27FC236}">
                <a16:creationId xmlns:a16="http://schemas.microsoft.com/office/drawing/2014/main" id="{7E5E8FD7-BBDC-1D48-C84E-7C00417F04A2}"/>
              </a:ext>
            </a:extLst>
          </p:cNvPr>
          <p:cNvGrpSpPr/>
          <p:nvPr/>
        </p:nvGrpSpPr>
        <p:grpSpPr>
          <a:xfrm>
            <a:off x="6728643" y="2642950"/>
            <a:ext cx="531825" cy="531850"/>
            <a:chOff x="1193625" y="2546350"/>
            <a:chExt cx="531825" cy="531850"/>
          </a:xfrm>
        </p:grpSpPr>
        <p:sp>
          <p:nvSpPr>
            <p:cNvPr id="7198" name="Google Shape;7099;p50">
              <a:extLst>
                <a:ext uri="{FF2B5EF4-FFF2-40B4-BE49-F238E27FC236}">
                  <a16:creationId xmlns:a16="http://schemas.microsoft.com/office/drawing/2014/main" id="{DAAB7274-7AC6-8273-1E42-035BB482B62C}"/>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00;p50">
              <a:extLst>
                <a:ext uri="{FF2B5EF4-FFF2-40B4-BE49-F238E27FC236}">
                  <a16:creationId xmlns:a16="http://schemas.microsoft.com/office/drawing/2014/main" id="{6ADAF5B9-1F5E-2ACC-1E55-33B7BCBC3BD4}"/>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101;p50">
              <a:extLst>
                <a:ext uri="{FF2B5EF4-FFF2-40B4-BE49-F238E27FC236}">
                  <a16:creationId xmlns:a16="http://schemas.microsoft.com/office/drawing/2014/main" id="{81E7C9CB-6CF9-5590-E1D8-D2A986B8F8EA}"/>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102;p50">
              <a:extLst>
                <a:ext uri="{FF2B5EF4-FFF2-40B4-BE49-F238E27FC236}">
                  <a16:creationId xmlns:a16="http://schemas.microsoft.com/office/drawing/2014/main" id="{43FCB62F-B8E1-B372-61F8-76A110FB90BD}"/>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103;p50">
              <a:extLst>
                <a:ext uri="{FF2B5EF4-FFF2-40B4-BE49-F238E27FC236}">
                  <a16:creationId xmlns:a16="http://schemas.microsoft.com/office/drawing/2014/main" id="{1DADFF36-D044-B71B-259A-6C6862A01508}"/>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104;p50">
              <a:extLst>
                <a:ext uri="{FF2B5EF4-FFF2-40B4-BE49-F238E27FC236}">
                  <a16:creationId xmlns:a16="http://schemas.microsoft.com/office/drawing/2014/main" id="{54E8F1A9-8F2C-54F2-4649-18D1263904A9}"/>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105;p50">
              <a:extLst>
                <a:ext uri="{FF2B5EF4-FFF2-40B4-BE49-F238E27FC236}">
                  <a16:creationId xmlns:a16="http://schemas.microsoft.com/office/drawing/2014/main" id="{C6271194-843A-1EDF-E9B9-0486899FD0AF}"/>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106;p50">
              <a:extLst>
                <a:ext uri="{FF2B5EF4-FFF2-40B4-BE49-F238E27FC236}">
                  <a16:creationId xmlns:a16="http://schemas.microsoft.com/office/drawing/2014/main" id="{C06C9FE0-62BE-B914-615A-B8DEFE1E9970}"/>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107;p50">
              <a:extLst>
                <a:ext uri="{FF2B5EF4-FFF2-40B4-BE49-F238E27FC236}">
                  <a16:creationId xmlns:a16="http://schemas.microsoft.com/office/drawing/2014/main" id="{49C440F6-B7F5-689B-457D-6DC2EF1F5065}"/>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108;p50">
              <a:extLst>
                <a:ext uri="{FF2B5EF4-FFF2-40B4-BE49-F238E27FC236}">
                  <a16:creationId xmlns:a16="http://schemas.microsoft.com/office/drawing/2014/main" id="{67724ACF-BE2C-7A94-0B59-A5D4B6E123CA}"/>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109;p50">
              <a:extLst>
                <a:ext uri="{FF2B5EF4-FFF2-40B4-BE49-F238E27FC236}">
                  <a16:creationId xmlns:a16="http://schemas.microsoft.com/office/drawing/2014/main" id="{96907AC0-D341-2CF4-F45A-0616B58B4018}"/>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110;p50">
              <a:extLst>
                <a:ext uri="{FF2B5EF4-FFF2-40B4-BE49-F238E27FC236}">
                  <a16:creationId xmlns:a16="http://schemas.microsoft.com/office/drawing/2014/main" id="{94A2176F-094A-BBEC-C5C4-5BDA3718350F}"/>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111;p50">
              <a:extLst>
                <a:ext uri="{FF2B5EF4-FFF2-40B4-BE49-F238E27FC236}">
                  <a16:creationId xmlns:a16="http://schemas.microsoft.com/office/drawing/2014/main" id="{789B9AFF-CA88-A184-7151-C54C28084E36}"/>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112;p50">
              <a:extLst>
                <a:ext uri="{FF2B5EF4-FFF2-40B4-BE49-F238E27FC236}">
                  <a16:creationId xmlns:a16="http://schemas.microsoft.com/office/drawing/2014/main" id="{E4D7FD77-3A4E-71B8-EA91-5ABDBCC4D225}"/>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113;p50">
              <a:extLst>
                <a:ext uri="{FF2B5EF4-FFF2-40B4-BE49-F238E27FC236}">
                  <a16:creationId xmlns:a16="http://schemas.microsoft.com/office/drawing/2014/main" id="{915062E0-F993-7ABA-7011-1917548407F5}"/>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114;p50">
              <a:extLst>
                <a:ext uri="{FF2B5EF4-FFF2-40B4-BE49-F238E27FC236}">
                  <a16:creationId xmlns:a16="http://schemas.microsoft.com/office/drawing/2014/main" id="{17D83A31-A42E-B70D-E8F5-00F28748CE95}"/>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130;p50">
            <a:extLst>
              <a:ext uri="{FF2B5EF4-FFF2-40B4-BE49-F238E27FC236}">
                <a16:creationId xmlns:a16="http://schemas.microsoft.com/office/drawing/2014/main" id="{66BE5F31-EBB0-1A1D-2223-591C742CF2E9}"/>
              </a:ext>
            </a:extLst>
          </p:cNvPr>
          <p:cNvSpPr txBox="1">
            <a:spLocks/>
          </p:cNvSpPr>
          <p:nvPr/>
        </p:nvSpPr>
        <p:spPr>
          <a:xfrm>
            <a:off x="6225614" y="4191385"/>
            <a:ext cx="1637400"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600" dirty="0"/>
              <a:t>A star</a:t>
            </a:r>
          </a:p>
        </p:txBody>
      </p:sp>
      <p:cxnSp>
        <p:nvCxnSpPr>
          <p:cNvPr id="7215" name="Google Shape;7132;p50">
            <a:extLst>
              <a:ext uri="{FF2B5EF4-FFF2-40B4-BE49-F238E27FC236}">
                <a16:creationId xmlns:a16="http://schemas.microsoft.com/office/drawing/2014/main" id="{C04268D7-3FF7-7AB7-1830-CF75E886D871}"/>
              </a:ext>
            </a:extLst>
          </p:cNvPr>
          <p:cNvCxnSpPr>
            <a:cxnSpLocks/>
          </p:cNvCxnSpPr>
          <p:nvPr/>
        </p:nvCxnSpPr>
        <p:spPr>
          <a:xfrm rot="10800000">
            <a:off x="7011855" y="3066891"/>
            <a:ext cx="0" cy="1028100"/>
          </a:xfrm>
          <a:prstGeom prst="straightConnector1">
            <a:avLst/>
          </a:prstGeom>
          <a:noFill/>
          <a:ln w="19050" cap="flat" cmpd="sng">
            <a:solidFill>
              <a:schemeClr val="accent1"/>
            </a:solidFill>
            <a:prstDash val="solid"/>
            <a:round/>
            <a:headEnd type="oval"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Total State  Comparison</a:t>
            </a:r>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4" name="Chart 13">
            <a:extLst>
              <a:ext uri="{FF2B5EF4-FFF2-40B4-BE49-F238E27FC236}">
                <a16:creationId xmlns:a16="http://schemas.microsoft.com/office/drawing/2014/main" id="{1F7C7D29-0757-314B-144B-9F3F4D4FEE19}"/>
              </a:ext>
            </a:extLst>
          </p:cNvPr>
          <p:cNvGraphicFramePr>
            <a:graphicFrameLocks/>
          </p:cNvGraphicFramePr>
          <p:nvPr>
            <p:extLst>
              <p:ext uri="{D42A27DB-BD31-4B8C-83A1-F6EECF244321}">
                <p14:modId xmlns:p14="http://schemas.microsoft.com/office/powerpoint/2010/main" val="1311749413"/>
              </p:ext>
            </p:extLst>
          </p:nvPr>
        </p:nvGraphicFramePr>
        <p:xfrm>
          <a:off x="695903" y="1108342"/>
          <a:ext cx="7752193" cy="386704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6654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Path  Comparison</a:t>
            </a:r>
            <a:endParaRPr dirty="0"/>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Chart 2">
            <a:extLst>
              <a:ext uri="{FF2B5EF4-FFF2-40B4-BE49-F238E27FC236}">
                <a16:creationId xmlns:a16="http://schemas.microsoft.com/office/drawing/2014/main" id="{9205F793-BD96-CF6A-A49B-CD6C8057921F}"/>
              </a:ext>
            </a:extLst>
          </p:cNvPr>
          <p:cNvGraphicFramePr>
            <a:graphicFrameLocks/>
          </p:cNvGraphicFramePr>
          <p:nvPr>
            <p:extLst>
              <p:ext uri="{D42A27DB-BD31-4B8C-83A1-F6EECF244321}">
                <p14:modId xmlns:p14="http://schemas.microsoft.com/office/powerpoint/2010/main" val="2669659898"/>
              </p:ext>
            </p:extLst>
          </p:nvPr>
        </p:nvGraphicFramePr>
        <p:xfrm>
          <a:off x="378823" y="1067609"/>
          <a:ext cx="8170817" cy="37832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39073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Space </a:t>
            </a:r>
            <a:r>
              <a:rPr lang="en-US" dirty="0" err="1"/>
              <a:t>comparezon</a:t>
            </a:r>
            <a:endParaRPr dirty="0"/>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Chart 1">
            <a:extLst>
              <a:ext uri="{FF2B5EF4-FFF2-40B4-BE49-F238E27FC236}">
                <a16:creationId xmlns:a16="http://schemas.microsoft.com/office/drawing/2014/main" id="{1545C066-C5E1-CB7A-316F-CCEBCDFF8287}"/>
              </a:ext>
            </a:extLst>
          </p:cNvPr>
          <p:cNvGraphicFramePr>
            <a:graphicFrameLocks/>
          </p:cNvGraphicFramePr>
          <p:nvPr>
            <p:extLst>
              <p:ext uri="{D42A27DB-BD31-4B8C-83A1-F6EECF244321}">
                <p14:modId xmlns:p14="http://schemas.microsoft.com/office/powerpoint/2010/main" val="2422440704"/>
              </p:ext>
            </p:extLst>
          </p:nvPr>
        </p:nvGraphicFramePr>
        <p:xfrm>
          <a:off x="311700" y="1067609"/>
          <a:ext cx="8520600" cy="387015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57297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Time  Comparison</a:t>
            </a:r>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Chart 2">
            <a:extLst>
              <a:ext uri="{FF2B5EF4-FFF2-40B4-BE49-F238E27FC236}">
                <a16:creationId xmlns:a16="http://schemas.microsoft.com/office/drawing/2014/main" id="{6251E635-6A6F-E5AE-25B3-81541A15C679}"/>
              </a:ext>
            </a:extLst>
          </p:cNvPr>
          <p:cNvGraphicFramePr>
            <a:graphicFrameLocks/>
          </p:cNvGraphicFramePr>
          <p:nvPr>
            <p:extLst>
              <p:ext uri="{D42A27DB-BD31-4B8C-83A1-F6EECF244321}">
                <p14:modId xmlns:p14="http://schemas.microsoft.com/office/powerpoint/2010/main" val="1543210024"/>
              </p:ext>
            </p:extLst>
          </p:nvPr>
        </p:nvGraphicFramePr>
        <p:xfrm>
          <a:off x="311699" y="939971"/>
          <a:ext cx="8520599" cy="391090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577500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Total Comparison</a:t>
            </a:r>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Chart 1">
            <a:extLst>
              <a:ext uri="{FF2B5EF4-FFF2-40B4-BE49-F238E27FC236}">
                <a16:creationId xmlns:a16="http://schemas.microsoft.com/office/drawing/2014/main" id="{71A20B06-3D33-F9B1-75C4-D3A8C8A6F150}"/>
              </a:ext>
            </a:extLst>
          </p:cNvPr>
          <p:cNvGraphicFramePr>
            <a:graphicFrameLocks/>
          </p:cNvGraphicFramePr>
          <p:nvPr>
            <p:extLst>
              <p:ext uri="{D42A27DB-BD31-4B8C-83A1-F6EECF244321}">
                <p14:modId xmlns:p14="http://schemas.microsoft.com/office/powerpoint/2010/main" val="683943389"/>
              </p:ext>
            </p:extLst>
          </p:nvPr>
        </p:nvGraphicFramePr>
        <p:xfrm>
          <a:off x="97971" y="778117"/>
          <a:ext cx="8850085" cy="412698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048985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529C4224-8DC2-70DF-C7F6-11E96E20935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556" b="98148" l="8542" r="88646"/>
                    </a14:imgEffect>
                  </a14:imgLayer>
                </a14:imgProps>
              </a:ext>
            </a:extLst>
          </a:blip>
          <a:stretch>
            <a:fillRect/>
          </a:stretch>
        </p:blipFill>
        <p:spPr>
          <a:xfrm>
            <a:off x="595774" y="535371"/>
            <a:ext cx="8236526" cy="4633046"/>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B067EBFB-5354-7BD5-B8E3-91A1A7E4A35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704" b="97870" l="8333" r="89323"/>
                    </a14:imgEffect>
                  </a14:imgLayer>
                </a14:imgProps>
              </a:ext>
            </a:extLst>
          </a:blip>
          <a:stretch>
            <a:fillRect/>
          </a:stretch>
        </p:blipFill>
        <p:spPr>
          <a:xfrm>
            <a:off x="429477" y="494909"/>
            <a:ext cx="8285045" cy="4660338"/>
          </a:xfrm>
          <a:prstGeom prst="rect">
            <a:avLst/>
          </a:prstGeom>
        </p:spPr>
      </p:pic>
    </p:spTree>
    <p:extLst>
      <p:ext uri="{BB962C8B-B14F-4D97-AF65-F5344CB8AC3E}">
        <p14:creationId xmlns:p14="http://schemas.microsoft.com/office/powerpoint/2010/main" val="2408892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24"/>
        <p:cNvGrpSpPr/>
        <p:nvPr/>
      </p:nvGrpSpPr>
      <p:grpSpPr>
        <a:xfrm>
          <a:off x="0" y="0"/>
          <a:ext cx="0" cy="0"/>
          <a:chOff x="0" y="0"/>
          <a:chExt cx="0" cy="0"/>
        </a:xfrm>
      </p:grpSpPr>
      <p:sp>
        <p:nvSpPr>
          <p:cNvPr id="5626" name="Google Shape;5626;p32"/>
          <p:cNvSpPr txBox="1">
            <a:spLocks noGrp="1"/>
          </p:cNvSpPr>
          <p:nvPr>
            <p:ph type="title"/>
          </p:nvPr>
        </p:nvSpPr>
        <p:spPr>
          <a:xfrm>
            <a:off x="1275130" y="55660"/>
            <a:ext cx="6474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Team members</a:t>
            </a:r>
            <a:endParaRPr sz="4000" dirty="0"/>
          </a:p>
        </p:txBody>
      </p:sp>
      <p:grpSp>
        <p:nvGrpSpPr>
          <p:cNvPr id="5628" name="Google Shape;5628;p32"/>
          <p:cNvGrpSpPr/>
          <p:nvPr/>
        </p:nvGrpSpPr>
        <p:grpSpPr>
          <a:xfrm>
            <a:off x="8029241" y="154008"/>
            <a:ext cx="264001" cy="226285"/>
            <a:chOff x="753950" y="238125"/>
            <a:chExt cx="6111125" cy="5238075"/>
          </a:xfrm>
        </p:grpSpPr>
        <p:sp>
          <p:nvSpPr>
            <p:cNvPr id="5629" name="Google Shape;5629;p32"/>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2"/>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2"/>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2"/>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2"/>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2"/>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2"/>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2"/>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2"/>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2"/>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2"/>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2"/>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2"/>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2"/>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2"/>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2"/>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2"/>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2"/>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2"/>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2"/>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2"/>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2"/>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2"/>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2"/>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2"/>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2"/>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2"/>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32"/>
          <p:cNvGrpSpPr/>
          <p:nvPr/>
        </p:nvGrpSpPr>
        <p:grpSpPr>
          <a:xfrm>
            <a:off x="8365321" y="154008"/>
            <a:ext cx="264001" cy="226285"/>
            <a:chOff x="753950" y="238125"/>
            <a:chExt cx="6111125" cy="5238075"/>
          </a:xfrm>
        </p:grpSpPr>
        <p:sp>
          <p:nvSpPr>
            <p:cNvPr id="5657" name="Google Shape;5657;p32"/>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2"/>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2"/>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2"/>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2"/>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2"/>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2"/>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2"/>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2"/>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2"/>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2"/>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2"/>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2"/>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2"/>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2"/>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2"/>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2"/>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2"/>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2"/>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2"/>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2"/>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2"/>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2"/>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2"/>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2"/>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2"/>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2"/>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32"/>
          <p:cNvGrpSpPr/>
          <p:nvPr/>
        </p:nvGrpSpPr>
        <p:grpSpPr>
          <a:xfrm>
            <a:off x="8701401" y="154008"/>
            <a:ext cx="264001" cy="226285"/>
            <a:chOff x="753950" y="238125"/>
            <a:chExt cx="6111125" cy="5238075"/>
          </a:xfrm>
        </p:grpSpPr>
        <p:sp>
          <p:nvSpPr>
            <p:cNvPr id="5685" name="Google Shape;5685;p32"/>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2"/>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2"/>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2"/>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2"/>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2"/>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2"/>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2"/>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2"/>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2"/>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2"/>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2"/>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2"/>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2"/>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2"/>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2"/>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2"/>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2"/>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2"/>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2"/>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2"/>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2"/>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2"/>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2"/>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2"/>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2"/>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2"/>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712" name="Google Shape;5712;p32">
            <a:hlinkClick r:id="rId3" action="ppaction://hlinksldjump"/>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5713" name="Google Shape;5713;p32">
            <a:hlinkClick r:id="rId5" action="ppaction://hlinksldjump"/>
          </p:cNvPr>
          <p:cNvPicPr preferRelativeResize="0"/>
          <p:nvPr/>
        </p:nvPicPr>
        <p:blipFill>
          <a:blip r:embed="rId6">
            <a:alphaModFix/>
          </a:blip>
          <a:stretch>
            <a:fillRect/>
          </a:stretch>
        </p:blipFill>
        <p:spPr>
          <a:xfrm>
            <a:off x="8383025" y="539500"/>
            <a:ext cx="228600" cy="228600"/>
          </a:xfrm>
          <a:prstGeom prst="rect">
            <a:avLst/>
          </a:prstGeom>
          <a:noFill/>
          <a:ln>
            <a:noFill/>
          </a:ln>
        </p:spPr>
      </p:pic>
      <p:sp>
        <p:nvSpPr>
          <p:cNvPr id="6" name="Google Shape;5626;p32">
            <a:extLst>
              <a:ext uri="{FF2B5EF4-FFF2-40B4-BE49-F238E27FC236}">
                <a16:creationId xmlns:a16="http://schemas.microsoft.com/office/drawing/2014/main" id="{D1B92807-7E9E-2E70-7A13-3A9E9EECF11F}"/>
              </a:ext>
            </a:extLst>
          </p:cNvPr>
          <p:cNvSpPr txBox="1">
            <a:spLocks/>
          </p:cNvSpPr>
          <p:nvPr/>
        </p:nvSpPr>
        <p:spPr>
          <a:xfrm>
            <a:off x="1334700" y="1309202"/>
            <a:ext cx="6474600" cy="184612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000"/>
              <a:buFont typeface="Orbitron ExtraBold"/>
              <a:buNone/>
              <a:defRPr sz="3000" b="0" i="0" u="none" strike="noStrike" cap="none">
                <a:solidFill>
                  <a:schemeClr val="accent1"/>
                </a:solidFill>
                <a:latin typeface="Orbitron ExtraBold"/>
                <a:ea typeface="Orbitron ExtraBold"/>
                <a:cs typeface="Orbitron ExtraBold"/>
                <a:sym typeface="Orbitron ExtraBold"/>
              </a:defRPr>
            </a:lvl1pPr>
            <a:lvl2pPr marR="0" lvl="1"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2pPr>
            <a:lvl3pPr marR="0" lvl="2"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3pPr>
            <a:lvl4pPr marR="0" lvl="3"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4pPr>
            <a:lvl5pPr marR="0" lvl="4"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5pPr>
            <a:lvl6pPr marR="0" lvl="5"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6pPr>
            <a:lvl7pPr marR="0" lvl="6"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7pPr>
            <a:lvl8pPr marR="0" lvl="7"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8pPr>
            <a:lvl9pPr marR="0" lvl="8"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9pPr>
          </a:lstStyle>
          <a:p>
            <a:pPr algn="l"/>
            <a:r>
              <a:rPr lang="en-US" sz="2400" dirty="0"/>
              <a:t>Mohamed </a:t>
            </a:r>
            <a:r>
              <a:rPr lang="en-US" sz="2400" dirty="0" err="1"/>
              <a:t>Badawy</a:t>
            </a:r>
            <a:r>
              <a:rPr lang="en-US" sz="2400" dirty="0"/>
              <a:t> Sayed</a:t>
            </a:r>
          </a:p>
          <a:p>
            <a:pPr algn="l"/>
            <a:endParaRPr lang="en-US" sz="2400" dirty="0"/>
          </a:p>
          <a:p>
            <a:pPr algn="l"/>
            <a:r>
              <a:rPr lang="en-US" sz="2400" dirty="0"/>
              <a:t>Mostafa Ahmed Hasan El-</a:t>
            </a:r>
            <a:r>
              <a:rPr lang="en-US" sz="2400" dirty="0" err="1"/>
              <a:t>Gelany</a:t>
            </a:r>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26"/>
                                        </p:tgtEl>
                                        <p:attrNameLst>
                                          <p:attrName>style.visibility</p:attrName>
                                        </p:attrNameLst>
                                      </p:cBhvr>
                                      <p:to>
                                        <p:strVal val="visible"/>
                                      </p:to>
                                    </p:set>
                                    <p:animEffect transition="in" filter="fade">
                                      <p:cBhvr>
                                        <p:cTn id="7" dur="1000"/>
                                        <p:tgtEl>
                                          <p:spTgt spid="56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7199F595-A42F-2BBC-D2F1-179A6167EC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556" b="99259" l="8698" r="90000"/>
                    </a14:imgEffect>
                  </a14:imgLayer>
                </a14:imgProps>
              </a:ext>
            </a:extLst>
          </a:blip>
          <a:stretch>
            <a:fillRect/>
          </a:stretch>
        </p:blipFill>
        <p:spPr>
          <a:xfrm>
            <a:off x="415637" y="513083"/>
            <a:ext cx="8369088" cy="4707612"/>
          </a:xfrm>
          <a:prstGeom prst="rect">
            <a:avLst/>
          </a:prstGeom>
        </p:spPr>
      </p:pic>
    </p:spTree>
    <p:extLst>
      <p:ext uri="{BB962C8B-B14F-4D97-AF65-F5344CB8AC3E}">
        <p14:creationId xmlns:p14="http://schemas.microsoft.com/office/powerpoint/2010/main" val="16544245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0DE57473-11A0-4EA6-04E1-B30465FF0C23}"/>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556" b="98241" l="8333" r="90000"/>
                    </a14:imgEffect>
                  </a14:imgLayer>
                </a14:imgProps>
              </a:ext>
            </a:extLst>
          </a:blip>
          <a:stretch>
            <a:fillRect/>
          </a:stretch>
        </p:blipFill>
        <p:spPr>
          <a:xfrm>
            <a:off x="623427" y="555900"/>
            <a:ext cx="8146499" cy="4582405"/>
          </a:xfrm>
          <a:prstGeom prst="rect">
            <a:avLst/>
          </a:prstGeom>
        </p:spPr>
      </p:pic>
    </p:spTree>
    <p:extLst>
      <p:ext uri="{BB962C8B-B14F-4D97-AF65-F5344CB8AC3E}">
        <p14:creationId xmlns:p14="http://schemas.microsoft.com/office/powerpoint/2010/main" val="965283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233EF0C5-DD50-F0C4-A7EC-D927C24260B3}"/>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278" b="97870" l="9661" r="90078"/>
                    </a14:imgEffect>
                  </a14:imgLayer>
                </a14:imgProps>
              </a:ext>
            </a:extLst>
          </a:blip>
          <a:stretch>
            <a:fillRect/>
          </a:stretch>
        </p:blipFill>
        <p:spPr>
          <a:xfrm>
            <a:off x="350140" y="494909"/>
            <a:ext cx="8482160" cy="4783672"/>
          </a:xfrm>
          <a:prstGeom prst="rect">
            <a:avLst/>
          </a:prstGeom>
        </p:spPr>
      </p:pic>
    </p:spTree>
    <p:extLst>
      <p:ext uri="{BB962C8B-B14F-4D97-AF65-F5344CB8AC3E}">
        <p14:creationId xmlns:p14="http://schemas.microsoft.com/office/powerpoint/2010/main" val="10435637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559DE2B4-399D-20AD-6291-116003E1F2D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944" b="99352" l="10000" r="91458"/>
                    </a14:imgEffect>
                  </a14:imgLayer>
                </a14:imgProps>
              </a:ext>
            </a:extLst>
          </a:blip>
          <a:stretch>
            <a:fillRect/>
          </a:stretch>
        </p:blipFill>
        <p:spPr>
          <a:xfrm>
            <a:off x="256310" y="454601"/>
            <a:ext cx="8409707" cy="4730461"/>
          </a:xfrm>
          <a:prstGeom prst="rect">
            <a:avLst/>
          </a:prstGeom>
        </p:spPr>
      </p:pic>
    </p:spTree>
    <p:extLst>
      <p:ext uri="{BB962C8B-B14F-4D97-AF65-F5344CB8AC3E}">
        <p14:creationId xmlns:p14="http://schemas.microsoft.com/office/powerpoint/2010/main" val="36116500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2CE30CD7-72B5-F839-1EC7-E11A013BE08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019" b="99352" l="9792" r="90625"/>
                    </a14:imgEffect>
                  </a14:imgLayer>
                </a14:imgProps>
              </a:ext>
            </a:extLst>
          </a:blip>
          <a:stretch>
            <a:fillRect/>
          </a:stretch>
        </p:blipFill>
        <p:spPr>
          <a:xfrm>
            <a:off x="391391" y="440315"/>
            <a:ext cx="8361218" cy="4703185"/>
          </a:xfrm>
          <a:prstGeom prst="rect">
            <a:avLst/>
          </a:prstGeom>
        </p:spPr>
      </p:pic>
    </p:spTree>
    <p:extLst>
      <p:ext uri="{BB962C8B-B14F-4D97-AF65-F5344CB8AC3E}">
        <p14:creationId xmlns:p14="http://schemas.microsoft.com/office/powerpoint/2010/main" val="13239538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23"/>
        <p:cNvGrpSpPr/>
        <p:nvPr/>
      </p:nvGrpSpPr>
      <p:grpSpPr>
        <a:xfrm>
          <a:off x="0" y="0"/>
          <a:ext cx="0" cy="0"/>
          <a:chOff x="0" y="0"/>
          <a:chExt cx="0" cy="0"/>
        </a:xfrm>
      </p:grpSpPr>
      <p:sp>
        <p:nvSpPr>
          <p:cNvPr id="6025" name="Google Shape;6025;p40"/>
          <p:cNvSpPr txBox="1">
            <a:spLocks noGrp="1"/>
          </p:cNvSpPr>
          <p:nvPr>
            <p:ph type="title"/>
          </p:nvPr>
        </p:nvSpPr>
        <p:spPr>
          <a:xfrm>
            <a:off x="1452463" y="1386380"/>
            <a:ext cx="6474600" cy="8418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sz="8000" dirty="0"/>
              <a:t>Thank You</a:t>
            </a:r>
            <a:endParaRPr sz="8000" dirty="0"/>
          </a:p>
        </p:txBody>
      </p:sp>
      <p:grpSp>
        <p:nvGrpSpPr>
          <p:cNvPr id="6027" name="Google Shape;6027;p40"/>
          <p:cNvGrpSpPr/>
          <p:nvPr/>
        </p:nvGrpSpPr>
        <p:grpSpPr>
          <a:xfrm>
            <a:off x="8029241" y="154008"/>
            <a:ext cx="264001" cy="226285"/>
            <a:chOff x="753950" y="238125"/>
            <a:chExt cx="6111125" cy="5238075"/>
          </a:xfrm>
        </p:grpSpPr>
        <p:sp>
          <p:nvSpPr>
            <p:cNvPr id="6028" name="Google Shape;6028;p40"/>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0"/>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0"/>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0"/>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0"/>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0"/>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0"/>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0"/>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0"/>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0"/>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0"/>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0"/>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0"/>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0"/>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0"/>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0"/>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0"/>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0"/>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0"/>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0"/>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0"/>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0"/>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0"/>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40"/>
          <p:cNvGrpSpPr/>
          <p:nvPr/>
        </p:nvGrpSpPr>
        <p:grpSpPr>
          <a:xfrm>
            <a:off x="8365321" y="154008"/>
            <a:ext cx="264001" cy="226285"/>
            <a:chOff x="753950" y="238125"/>
            <a:chExt cx="6111125" cy="5238075"/>
          </a:xfrm>
        </p:grpSpPr>
        <p:sp>
          <p:nvSpPr>
            <p:cNvPr id="6056" name="Google Shape;6056;p40"/>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0"/>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0"/>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0"/>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0"/>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0"/>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0"/>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0"/>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0"/>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0"/>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0"/>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0"/>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0"/>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0"/>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0"/>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0"/>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0"/>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0"/>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0"/>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0"/>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0"/>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0"/>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0"/>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40"/>
          <p:cNvGrpSpPr/>
          <p:nvPr/>
        </p:nvGrpSpPr>
        <p:grpSpPr>
          <a:xfrm>
            <a:off x="8701401" y="154008"/>
            <a:ext cx="264001" cy="226285"/>
            <a:chOff x="753950" y="238125"/>
            <a:chExt cx="6111125" cy="5238075"/>
          </a:xfrm>
        </p:grpSpPr>
        <p:sp>
          <p:nvSpPr>
            <p:cNvPr id="6084" name="Google Shape;6084;p40"/>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0"/>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0"/>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0"/>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0"/>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0"/>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0"/>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0"/>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0"/>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0"/>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0"/>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0"/>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0"/>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0"/>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0"/>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0"/>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0"/>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0"/>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0"/>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0"/>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0"/>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0"/>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0"/>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11" name="Google Shape;6111;p40">
            <a:hlinkClick r:id="rId3" action="ppaction://hlinksldjump"/>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6112" name="Google Shape;6112;p40">
            <a:hlinkClick r:id="rId5" action="ppaction://hlinksldjump"/>
          </p:cNvPr>
          <p:cNvPicPr preferRelativeResize="0"/>
          <p:nvPr/>
        </p:nvPicPr>
        <p:blipFill>
          <a:blip r:embed="rId6">
            <a:alphaModFix/>
          </a:blip>
          <a:stretch>
            <a:fillRect/>
          </a:stretch>
        </p:blipFill>
        <p:spPr>
          <a:xfrm>
            <a:off x="8383025" y="539500"/>
            <a:ext cx="228600" cy="228600"/>
          </a:xfrm>
          <a:prstGeom prst="rect">
            <a:avLst/>
          </a:prstGeom>
          <a:noFill/>
          <a:ln>
            <a:noFill/>
          </a:ln>
        </p:spPr>
      </p:pic>
      <p:pic>
        <p:nvPicPr>
          <p:cNvPr id="6113" name="Google Shape;6113;p40">
            <a:hlinkClick r:id="rId7" action="ppaction://hlinksldjump"/>
          </p:cNvPr>
          <p:cNvPicPr preferRelativeResize="0"/>
          <p:nvPr/>
        </p:nvPicPr>
        <p:blipFill>
          <a:blip r:embed="rId4">
            <a:alphaModFix/>
          </a:blip>
          <a:stretch>
            <a:fillRect/>
          </a:stretch>
        </p:blipFill>
        <p:spPr>
          <a:xfrm flipH="1">
            <a:off x="8029239" y="567377"/>
            <a:ext cx="283464" cy="172844"/>
          </a:xfrm>
          <a:prstGeom prst="rect">
            <a:avLst/>
          </a:prstGeom>
          <a:noFill/>
          <a:ln>
            <a:noFill/>
          </a:ln>
        </p:spPr>
      </p:pic>
      <p:grpSp>
        <p:nvGrpSpPr>
          <p:cNvPr id="6" name="Google Shape;6027;p40">
            <a:extLst>
              <a:ext uri="{FF2B5EF4-FFF2-40B4-BE49-F238E27FC236}">
                <a16:creationId xmlns:a16="http://schemas.microsoft.com/office/drawing/2014/main" id="{1E6E3412-F762-FCB2-A426-E13E2AB24C2F}"/>
              </a:ext>
            </a:extLst>
          </p:cNvPr>
          <p:cNvGrpSpPr/>
          <p:nvPr/>
        </p:nvGrpSpPr>
        <p:grpSpPr>
          <a:xfrm>
            <a:off x="3844637" y="2451680"/>
            <a:ext cx="1553005" cy="1331138"/>
            <a:chOff x="753950" y="238125"/>
            <a:chExt cx="6111125" cy="5238075"/>
          </a:xfrm>
        </p:grpSpPr>
        <p:sp>
          <p:nvSpPr>
            <p:cNvPr id="7" name="Google Shape;6028;p40">
              <a:extLst>
                <a:ext uri="{FF2B5EF4-FFF2-40B4-BE49-F238E27FC236}">
                  <a16:creationId xmlns:a16="http://schemas.microsoft.com/office/drawing/2014/main" id="{E57E8E19-DA7E-707F-9C8A-FA3D3351E332}"/>
                </a:ext>
              </a:extLst>
            </p:cNvPr>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029;p40">
              <a:extLst>
                <a:ext uri="{FF2B5EF4-FFF2-40B4-BE49-F238E27FC236}">
                  <a16:creationId xmlns:a16="http://schemas.microsoft.com/office/drawing/2014/main" id="{4A624EE5-15C3-517B-AF44-EE5A09314541}"/>
                </a:ext>
              </a:extLst>
            </p:cNvPr>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030;p40">
              <a:extLst>
                <a:ext uri="{FF2B5EF4-FFF2-40B4-BE49-F238E27FC236}">
                  <a16:creationId xmlns:a16="http://schemas.microsoft.com/office/drawing/2014/main" id="{1E6CE83E-DC76-4465-A185-B17349B49433}"/>
                </a:ext>
              </a:extLst>
            </p:cNvPr>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031;p40">
              <a:extLst>
                <a:ext uri="{FF2B5EF4-FFF2-40B4-BE49-F238E27FC236}">
                  <a16:creationId xmlns:a16="http://schemas.microsoft.com/office/drawing/2014/main" id="{3505E58A-67D8-8C6F-8738-EBAF37AB5D8F}"/>
                </a:ext>
              </a:extLst>
            </p:cNvPr>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032;p40">
              <a:extLst>
                <a:ext uri="{FF2B5EF4-FFF2-40B4-BE49-F238E27FC236}">
                  <a16:creationId xmlns:a16="http://schemas.microsoft.com/office/drawing/2014/main" id="{A63F52B2-1DE3-F369-5737-8AB463631B3A}"/>
                </a:ext>
              </a:extLst>
            </p:cNvPr>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033;p40">
              <a:extLst>
                <a:ext uri="{FF2B5EF4-FFF2-40B4-BE49-F238E27FC236}">
                  <a16:creationId xmlns:a16="http://schemas.microsoft.com/office/drawing/2014/main" id="{EE96C26B-8453-5F5D-5591-CD3BA425F44D}"/>
                </a:ext>
              </a:extLst>
            </p:cNvPr>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034;p40">
              <a:extLst>
                <a:ext uri="{FF2B5EF4-FFF2-40B4-BE49-F238E27FC236}">
                  <a16:creationId xmlns:a16="http://schemas.microsoft.com/office/drawing/2014/main" id="{3A47AF4A-4C21-545C-03BB-C606DD905348}"/>
                </a:ext>
              </a:extLst>
            </p:cNvPr>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035;p40">
              <a:extLst>
                <a:ext uri="{FF2B5EF4-FFF2-40B4-BE49-F238E27FC236}">
                  <a16:creationId xmlns:a16="http://schemas.microsoft.com/office/drawing/2014/main" id="{83C07CD6-B0DB-3AD1-DE3F-27306E18C2C9}"/>
                </a:ext>
              </a:extLst>
            </p:cNvPr>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036;p40">
              <a:extLst>
                <a:ext uri="{FF2B5EF4-FFF2-40B4-BE49-F238E27FC236}">
                  <a16:creationId xmlns:a16="http://schemas.microsoft.com/office/drawing/2014/main" id="{BA68A354-A1C1-E5C6-1338-DFC4D4CE496C}"/>
                </a:ext>
              </a:extLst>
            </p:cNvPr>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037;p40">
              <a:extLst>
                <a:ext uri="{FF2B5EF4-FFF2-40B4-BE49-F238E27FC236}">
                  <a16:creationId xmlns:a16="http://schemas.microsoft.com/office/drawing/2014/main" id="{092E8993-ED6B-B487-4D3F-B25099333767}"/>
                </a:ext>
              </a:extLst>
            </p:cNvPr>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038;p40">
              <a:extLst>
                <a:ext uri="{FF2B5EF4-FFF2-40B4-BE49-F238E27FC236}">
                  <a16:creationId xmlns:a16="http://schemas.microsoft.com/office/drawing/2014/main" id="{C9068976-B966-4C5F-6CEE-B99555DC3CE2}"/>
                </a:ext>
              </a:extLst>
            </p:cNvPr>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039;p40">
              <a:extLst>
                <a:ext uri="{FF2B5EF4-FFF2-40B4-BE49-F238E27FC236}">
                  <a16:creationId xmlns:a16="http://schemas.microsoft.com/office/drawing/2014/main" id="{AAD108FB-D841-1E5B-FA1D-C94CB105FFC3}"/>
                </a:ext>
              </a:extLst>
            </p:cNvPr>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040;p40">
              <a:extLst>
                <a:ext uri="{FF2B5EF4-FFF2-40B4-BE49-F238E27FC236}">
                  <a16:creationId xmlns:a16="http://schemas.microsoft.com/office/drawing/2014/main" id="{42B79808-1A86-7CFC-5466-6AC18A95D349}"/>
                </a:ext>
              </a:extLst>
            </p:cNvPr>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041;p40">
              <a:extLst>
                <a:ext uri="{FF2B5EF4-FFF2-40B4-BE49-F238E27FC236}">
                  <a16:creationId xmlns:a16="http://schemas.microsoft.com/office/drawing/2014/main" id="{585A19AF-1BB4-65F2-A5C8-2DCFAFE7217A}"/>
                </a:ext>
              </a:extLst>
            </p:cNvPr>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42;p40">
              <a:extLst>
                <a:ext uri="{FF2B5EF4-FFF2-40B4-BE49-F238E27FC236}">
                  <a16:creationId xmlns:a16="http://schemas.microsoft.com/office/drawing/2014/main" id="{58B495C9-8CF8-DB0E-1836-DF2CF656A83E}"/>
                </a:ext>
              </a:extLst>
            </p:cNvPr>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043;p40">
              <a:extLst>
                <a:ext uri="{FF2B5EF4-FFF2-40B4-BE49-F238E27FC236}">
                  <a16:creationId xmlns:a16="http://schemas.microsoft.com/office/drawing/2014/main" id="{371B8693-4957-2B76-4BDA-41F521D53486}"/>
                </a:ext>
              </a:extLst>
            </p:cNvPr>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044;p40">
              <a:extLst>
                <a:ext uri="{FF2B5EF4-FFF2-40B4-BE49-F238E27FC236}">
                  <a16:creationId xmlns:a16="http://schemas.microsoft.com/office/drawing/2014/main" id="{F34AF2F4-4796-7E10-2E12-06B99C62D3E7}"/>
                </a:ext>
              </a:extLst>
            </p:cNvPr>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045;p40">
              <a:extLst>
                <a:ext uri="{FF2B5EF4-FFF2-40B4-BE49-F238E27FC236}">
                  <a16:creationId xmlns:a16="http://schemas.microsoft.com/office/drawing/2014/main" id="{62CF2C28-413A-454C-D23B-5E5DA5196C67}"/>
                </a:ext>
              </a:extLst>
            </p:cNvPr>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046;p40">
              <a:extLst>
                <a:ext uri="{FF2B5EF4-FFF2-40B4-BE49-F238E27FC236}">
                  <a16:creationId xmlns:a16="http://schemas.microsoft.com/office/drawing/2014/main" id="{4C4ADA39-8F1D-06B2-B86D-AA5BC418F045}"/>
                </a:ext>
              </a:extLst>
            </p:cNvPr>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047;p40">
              <a:extLst>
                <a:ext uri="{FF2B5EF4-FFF2-40B4-BE49-F238E27FC236}">
                  <a16:creationId xmlns:a16="http://schemas.microsoft.com/office/drawing/2014/main" id="{CBD9A4F9-4CD0-1CD7-F48C-B4013E45419C}"/>
                </a:ext>
              </a:extLst>
            </p:cNvPr>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048;p40">
              <a:extLst>
                <a:ext uri="{FF2B5EF4-FFF2-40B4-BE49-F238E27FC236}">
                  <a16:creationId xmlns:a16="http://schemas.microsoft.com/office/drawing/2014/main" id="{173B56B4-2070-B61F-D3A8-6BC29B247DD6}"/>
                </a:ext>
              </a:extLst>
            </p:cNvPr>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049;p40">
              <a:extLst>
                <a:ext uri="{FF2B5EF4-FFF2-40B4-BE49-F238E27FC236}">
                  <a16:creationId xmlns:a16="http://schemas.microsoft.com/office/drawing/2014/main" id="{C27A024D-8695-9DE8-1404-59267A327754}"/>
                </a:ext>
              </a:extLst>
            </p:cNvPr>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050;p40">
              <a:extLst>
                <a:ext uri="{FF2B5EF4-FFF2-40B4-BE49-F238E27FC236}">
                  <a16:creationId xmlns:a16="http://schemas.microsoft.com/office/drawing/2014/main" id="{A7259BE5-2883-2E49-5D94-4DE25584396E}"/>
                </a:ext>
              </a:extLst>
            </p:cNvPr>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051;p40">
              <a:extLst>
                <a:ext uri="{FF2B5EF4-FFF2-40B4-BE49-F238E27FC236}">
                  <a16:creationId xmlns:a16="http://schemas.microsoft.com/office/drawing/2014/main" id="{6B8AB772-2D13-6B60-B57B-70A65ABA2A8A}"/>
                </a:ext>
              </a:extLst>
            </p:cNvPr>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052;p40">
              <a:extLst>
                <a:ext uri="{FF2B5EF4-FFF2-40B4-BE49-F238E27FC236}">
                  <a16:creationId xmlns:a16="http://schemas.microsoft.com/office/drawing/2014/main" id="{E8A19D9B-D6AD-CD98-D4EB-3F7B359B29B8}"/>
                </a:ext>
              </a:extLst>
            </p:cNvPr>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053;p40">
              <a:extLst>
                <a:ext uri="{FF2B5EF4-FFF2-40B4-BE49-F238E27FC236}">
                  <a16:creationId xmlns:a16="http://schemas.microsoft.com/office/drawing/2014/main" id="{F02545BE-D4CC-59DF-E19A-3C358C431847}"/>
                </a:ext>
              </a:extLst>
            </p:cNvPr>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054;p40">
              <a:extLst>
                <a:ext uri="{FF2B5EF4-FFF2-40B4-BE49-F238E27FC236}">
                  <a16:creationId xmlns:a16="http://schemas.microsoft.com/office/drawing/2014/main" id="{73595F7B-6344-4895-3546-22A51574B7ED}"/>
                </a:ext>
              </a:extLst>
            </p:cNvPr>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6025"/>
                                        </p:tgtEl>
                                        <p:attrNameLst>
                                          <p:attrName>style.visibility</p:attrName>
                                        </p:attrNameLst>
                                      </p:cBhvr>
                                      <p:to>
                                        <p:strVal val="visible"/>
                                      </p:to>
                                    </p:set>
                                    <p:anim calcmode="lin" valueType="num">
                                      <p:cBhvr additive="base">
                                        <p:cTn id="7" dur="1000"/>
                                        <p:tgtEl>
                                          <p:spTgt spid="60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82"/>
        <p:cNvGrpSpPr/>
        <p:nvPr/>
      </p:nvGrpSpPr>
      <p:grpSpPr>
        <a:xfrm>
          <a:off x="0" y="0"/>
          <a:ext cx="0" cy="0"/>
          <a:chOff x="0" y="0"/>
          <a:chExt cx="0" cy="0"/>
        </a:xfrm>
      </p:grpSpPr>
      <p:sp>
        <p:nvSpPr>
          <p:cNvPr id="5583" name="Google Shape;5583;p30"/>
          <p:cNvSpPr txBox="1">
            <a:spLocks noGrp="1"/>
          </p:cNvSpPr>
          <p:nvPr>
            <p:ph type="body" idx="1"/>
          </p:nvPr>
        </p:nvSpPr>
        <p:spPr>
          <a:xfrm>
            <a:off x="778900" y="1013975"/>
            <a:ext cx="7789200" cy="35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lang="en-US" sz="2400" dirty="0">
              <a:latin typeface="Advent Pro"/>
              <a:ea typeface="Advent Pro"/>
              <a:cs typeface="Advent Pro"/>
              <a:sym typeface="Advent Pro"/>
            </a:endParaRPr>
          </a:p>
          <a:p>
            <a:pPr marL="0" lvl="0" indent="0" algn="ctr" rtl="0">
              <a:spcBef>
                <a:spcPts val="0"/>
              </a:spcBef>
              <a:spcAft>
                <a:spcPts val="0"/>
              </a:spcAft>
              <a:buClr>
                <a:schemeClr val="dk1"/>
              </a:buClr>
              <a:buSzPts val="1100"/>
              <a:buFont typeface="Arial"/>
              <a:buNone/>
            </a:pPr>
            <a:r>
              <a:rPr lang="en-US" sz="2400" dirty="0">
                <a:latin typeface="Advent Pro"/>
                <a:ea typeface="Advent Pro"/>
                <a:cs typeface="Advent Pro"/>
                <a:sym typeface="Advent Pro"/>
              </a:rPr>
              <a:t>Breaking Blocks is a puzzle game where the goal is to clear a grid by destroying interconnected squares of the same color. The challenge lies in finding an optimal path to eliminate all connected squares strategically, considering their top, right, left, and bottom links. Success in the game depends on identifying a solution path that efficiently clears the board while adhering to the color-matching criteria.</a:t>
            </a:r>
            <a:endParaRPr lang="en-US" sz="2400" dirty="0"/>
          </a:p>
        </p:txBody>
      </p:sp>
      <p:sp>
        <p:nvSpPr>
          <p:cNvPr id="5584" name="Google Shape;5584;p30"/>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Definition</a:t>
            </a:r>
          </a:p>
        </p:txBody>
      </p:sp>
      <p:grpSp>
        <p:nvGrpSpPr>
          <p:cNvPr id="5585" name="Google Shape;5585;p30"/>
          <p:cNvGrpSpPr/>
          <p:nvPr/>
        </p:nvGrpSpPr>
        <p:grpSpPr>
          <a:xfrm rot="-5400000">
            <a:off x="2137596" y="535371"/>
            <a:ext cx="242781" cy="161857"/>
            <a:chOff x="2500050" y="3730175"/>
            <a:chExt cx="2619000" cy="1746025"/>
          </a:xfrm>
        </p:grpSpPr>
        <p:sp>
          <p:nvSpPr>
            <p:cNvPr id="5586" name="Google Shape;5586;p3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0" name="Google Shape;5590;p30"/>
          <p:cNvGrpSpPr/>
          <p:nvPr/>
        </p:nvGrpSpPr>
        <p:grpSpPr>
          <a:xfrm rot="5400000">
            <a:off x="6763621" y="535371"/>
            <a:ext cx="242781" cy="161857"/>
            <a:chOff x="2500050" y="3730175"/>
            <a:chExt cx="2619000" cy="1746025"/>
          </a:xfrm>
        </p:grpSpPr>
        <p:sp>
          <p:nvSpPr>
            <p:cNvPr id="5591" name="Google Shape;5591;p3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97"/>
        <p:cNvGrpSpPr/>
        <p:nvPr/>
      </p:nvGrpSpPr>
      <p:grpSpPr>
        <a:xfrm>
          <a:off x="0" y="0"/>
          <a:ext cx="0" cy="0"/>
          <a:chOff x="0" y="0"/>
          <a:chExt cx="0" cy="0"/>
        </a:xfrm>
      </p:grpSpPr>
      <p:sp>
        <p:nvSpPr>
          <p:cNvPr id="6898" name="Google Shape;6898;p45"/>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Agent Specification ( PEAS )</a:t>
            </a:r>
            <a:endParaRPr dirty="0"/>
          </a:p>
        </p:txBody>
      </p:sp>
      <p:graphicFrame>
        <p:nvGraphicFramePr>
          <p:cNvPr id="6899" name="Google Shape;6899;p45"/>
          <p:cNvGraphicFramePr/>
          <p:nvPr>
            <p:extLst>
              <p:ext uri="{D42A27DB-BD31-4B8C-83A1-F6EECF244321}">
                <p14:modId xmlns:p14="http://schemas.microsoft.com/office/powerpoint/2010/main" val="2966236008"/>
              </p:ext>
            </p:extLst>
          </p:nvPr>
        </p:nvGraphicFramePr>
        <p:xfrm>
          <a:off x="347194" y="1010328"/>
          <a:ext cx="8520600" cy="3437162"/>
        </p:xfrm>
        <a:graphic>
          <a:graphicData uri="http://schemas.openxmlformats.org/drawingml/2006/table">
            <a:tbl>
              <a:tblPr>
                <a:noFill/>
                <a:tableStyleId>{7F0EEBFC-D101-47CE-B439-7B31ED91BA52}</a:tableStyleId>
              </a:tblPr>
              <a:tblGrid>
                <a:gridCol w="1704120">
                  <a:extLst>
                    <a:ext uri="{9D8B030D-6E8A-4147-A177-3AD203B41FA5}">
                      <a16:colId xmlns:a16="http://schemas.microsoft.com/office/drawing/2014/main" val="20000"/>
                    </a:ext>
                  </a:extLst>
                </a:gridCol>
                <a:gridCol w="6816480">
                  <a:extLst>
                    <a:ext uri="{9D8B030D-6E8A-4147-A177-3AD203B41FA5}">
                      <a16:colId xmlns:a16="http://schemas.microsoft.com/office/drawing/2014/main" val="20001"/>
                    </a:ext>
                  </a:extLst>
                </a:gridCol>
              </a:tblGrid>
              <a:tr h="768760">
                <a:tc>
                  <a:txBody>
                    <a:bodyPr/>
                    <a:lstStyle/>
                    <a:p>
                      <a:pPr marL="0" lvl="0" indent="0" algn="ctr" rtl="0">
                        <a:spcBef>
                          <a:spcPts val="0"/>
                        </a:spcBef>
                        <a:spcAft>
                          <a:spcPts val="0"/>
                        </a:spcAft>
                        <a:buNone/>
                      </a:pPr>
                      <a:r>
                        <a:rPr lang="en-US" sz="1800" dirty="0">
                          <a:solidFill>
                            <a:schemeClr val="lt1"/>
                          </a:solidFill>
                          <a:latin typeface="Advent Pro Medium"/>
                          <a:ea typeface="Advent Pro Medium"/>
                          <a:cs typeface="Advent Pro Medium"/>
                          <a:sym typeface="Advent Pro Medium"/>
                        </a:rPr>
                        <a:t>Performance Measure</a:t>
                      </a:r>
                      <a:endParaRPr sz="1800" dirty="0">
                        <a:solidFill>
                          <a:schemeClr val="lt1"/>
                        </a:solidFill>
                        <a:latin typeface="Advent Pro Medium"/>
                        <a:ea typeface="Advent Pro Medium"/>
                        <a:cs typeface="Advent Pro Medium"/>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lgn="ctr">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1600" dirty="0">
                          <a:solidFill>
                            <a:schemeClr val="lt1"/>
                          </a:solidFill>
                          <a:latin typeface="Advent Pro Medium"/>
                          <a:sym typeface="Advent Pro Medium"/>
                        </a:rPr>
                        <a:t>- the number of squares cleared in a given time.</a:t>
                      </a:r>
                    </a:p>
                    <a:p>
                      <a:pPr marL="0" lvl="0" indent="0" algn="l" rtl="0">
                        <a:spcBef>
                          <a:spcPts val="0"/>
                        </a:spcBef>
                        <a:spcAft>
                          <a:spcPts val="0"/>
                        </a:spcAft>
                        <a:buClr>
                          <a:schemeClr val="dk1"/>
                        </a:buClr>
                        <a:buSzPts val="1100"/>
                        <a:buFont typeface="Arial"/>
                        <a:buNone/>
                      </a:pPr>
                      <a:r>
                        <a:rPr lang="en-US" sz="1600" dirty="0">
                          <a:solidFill>
                            <a:schemeClr val="lt1"/>
                          </a:solidFill>
                          <a:latin typeface="Advent Pro Medium"/>
                          <a:sym typeface="Advent Pro Medium"/>
                        </a:rPr>
                        <a:t>- the time taken to complete the level and space</a:t>
                      </a:r>
                      <a:endParaRPr sz="1600" dirty="0">
                        <a:solidFill>
                          <a:schemeClr val="lt1"/>
                        </a:solidFill>
                        <a:latin typeface="Advent Pro Medium"/>
                        <a:sym typeface="Advent Pro Medium"/>
                      </a:endParaRPr>
                    </a:p>
                  </a:txBody>
                  <a:tcPr marL="107289" marR="107289" marT="107289" marB="107289" anchor="ctr">
                    <a:lnL w="19050" cap="flat" cmpd="sng" algn="ctr">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1222182">
                <a:tc>
                  <a:txBody>
                    <a:bodyPr/>
                    <a:lstStyle/>
                    <a:p>
                      <a:pPr marL="0" lvl="0" indent="0" algn="ctr" rtl="0">
                        <a:spcBef>
                          <a:spcPts val="0"/>
                        </a:spcBef>
                        <a:spcAft>
                          <a:spcPts val="0"/>
                        </a:spcAft>
                        <a:buNone/>
                      </a:pPr>
                      <a:r>
                        <a:rPr lang="en-US" sz="1800" dirty="0">
                          <a:solidFill>
                            <a:schemeClr val="lt1"/>
                          </a:solidFill>
                          <a:latin typeface="Advent Pro Medium"/>
                          <a:ea typeface="Advent Pro Medium"/>
                          <a:cs typeface="Advent Pro Medium"/>
                          <a:sym typeface="Advent Pro Medium"/>
                        </a:rPr>
                        <a:t>Environment</a:t>
                      </a:r>
                      <a:endParaRPr sz="1800" dirty="0">
                        <a:solidFill>
                          <a:schemeClr val="lt1"/>
                        </a:solidFill>
                        <a:latin typeface="Advent Pro Medium"/>
                        <a:ea typeface="Advent Pro Medium"/>
                        <a:cs typeface="Advent Pro Medium"/>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US" sz="1600" dirty="0">
                          <a:solidFill>
                            <a:schemeClr val="lt1"/>
                          </a:solidFill>
                          <a:latin typeface="Advent Pro Medium"/>
                          <a:sym typeface="Advent Pro Medium"/>
                        </a:rPr>
                        <a:t>- a grid of colored squares linked in a top, right, left, and bottom manner.</a:t>
                      </a:r>
                    </a:p>
                    <a:p>
                      <a:pPr marL="0" lvl="0" indent="0" algn="l" rtl="0">
                        <a:spcBef>
                          <a:spcPts val="0"/>
                        </a:spcBef>
                        <a:spcAft>
                          <a:spcPts val="0"/>
                        </a:spcAft>
                        <a:buNone/>
                      </a:pPr>
                      <a:r>
                        <a:rPr lang="en-US" sz="1600" dirty="0">
                          <a:solidFill>
                            <a:schemeClr val="lt1"/>
                          </a:solidFill>
                          <a:latin typeface="Advent Pro Medium"/>
                          <a:sym typeface="Advent Pro Medium"/>
                        </a:rPr>
                        <a:t>- The state of the environment changes as the agent makes moves to destroy interconnected squares</a:t>
                      </a:r>
                      <a:endParaRPr sz="1600" dirty="0">
                        <a:solidFill>
                          <a:schemeClr val="lt1"/>
                        </a:solidFill>
                        <a:latin typeface="Advent Pro Medium"/>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723110">
                <a:tc>
                  <a:txBody>
                    <a:bodyPr/>
                    <a:lstStyle/>
                    <a:p>
                      <a:pPr marL="0" lvl="0" indent="0" algn="ctr" rtl="0">
                        <a:spcBef>
                          <a:spcPts val="0"/>
                        </a:spcBef>
                        <a:spcAft>
                          <a:spcPts val="0"/>
                        </a:spcAft>
                        <a:buNone/>
                      </a:pPr>
                      <a:r>
                        <a:rPr lang="en-US" sz="1800" dirty="0">
                          <a:solidFill>
                            <a:schemeClr val="lt1"/>
                          </a:solidFill>
                          <a:latin typeface="Advent Pro Medium"/>
                          <a:ea typeface="Advent Pro Medium"/>
                          <a:cs typeface="Advent Pro Medium"/>
                          <a:sym typeface="Advent Pro Medium"/>
                        </a:rPr>
                        <a:t>Actuators</a:t>
                      </a:r>
                      <a:r>
                        <a:rPr lang="en" sz="1800" dirty="0">
                          <a:solidFill>
                            <a:schemeClr val="lt1"/>
                          </a:solidFill>
                          <a:latin typeface="Advent Pro Medium"/>
                          <a:ea typeface="Advent Pro Medium"/>
                          <a:cs typeface="Advent Pro Medium"/>
                          <a:sym typeface="Advent Pro Medium"/>
                        </a:rPr>
                        <a:t> </a:t>
                      </a:r>
                      <a:endParaRPr sz="1800" dirty="0">
                        <a:solidFill>
                          <a:schemeClr val="lt1"/>
                        </a:solidFill>
                        <a:latin typeface="Advent Pro Medium"/>
                        <a:ea typeface="Advent Pro Medium"/>
                        <a:cs typeface="Advent Pro Medium"/>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1600" dirty="0">
                          <a:solidFill>
                            <a:schemeClr val="lt1"/>
                          </a:solidFill>
                          <a:latin typeface="Advent Pro Medium"/>
                          <a:sym typeface="Advent Pro Medium"/>
                        </a:rPr>
                        <a:t>- select and destroy squares in the grid.</a:t>
                      </a: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723110">
                <a:tc>
                  <a:txBody>
                    <a:bodyPr/>
                    <a:lstStyle/>
                    <a:p>
                      <a:pPr marL="0" lvl="0" indent="0" algn="ctr" rtl="0">
                        <a:spcBef>
                          <a:spcPts val="0"/>
                        </a:spcBef>
                        <a:spcAft>
                          <a:spcPts val="0"/>
                        </a:spcAft>
                        <a:buNone/>
                      </a:pPr>
                      <a:r>
                        <a:rPr lang="en-US" sz="1800" dirty="0">
                          <a:solidFill>
                            <a:schemeClr val="lt1"/>
                          </a:solidFill>
                          <a:latin typeface="Advent Pro Medium"/>
                          <a:ea typeface="Advent Pro Medium"/>
                          <a:cs typeface="Advent Pro Medium"/>
                          <a:sym typeface="Advent Pro Medium"/>
                        </a:rPr>
                        <a:t>Sensors</a:t>
                      </a:r>
                      <a:endParaRPr sz="1800" dirty="0">
                        <a:solidFill>
                          <a:schemeClr val="lt1"/>
                        </a:solidFill>
                        <a:latin typeface="Advent Pro Medium"/>
                        <a:ea typeface="Advent Pro Medium"/>
                        <a:cs typeface="Advent Pro Medium"/>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1600" dirty="0">
                          <a:solidFill>
                            <a:schemeClr val="lt1"/>
                          </a:solidFill>
                          <a:latin typeface="Advent Pro Medium"/>
                          <a:sym typeface="Advent Pro Medium"/>
                        </a:rPr>
                        <a:t>- the colors of the squares and their connectivity</a:t>
                      </a:r>
                    </a:p>
                    <a:p>
                      <a:pPr marL="0" lvl="0" indent="0" algn="l" rtl="0">
                        <a:spcBef>
                          <a:spcPts val="0"/>
                        </a:spcBef>
                        <a:spcAft>
                          <a:spcPts val="0"/>
                        </a:spcAft>
                        <a:buClr>
                          <a:schemeClr val="dk1"/>
                        </a:buClr>
                        <a:buSzPts val="1100"/>
                        <a:buFont typeface="Arial"/>
                        <a:buNone/>
                      </a:pPr>
                      <a:r>
                        <a:rPr lang="ar-EG" sz="1600" dirty="0">
                          <a:solidFill>
                            <a:schemeClr val="lt1"/>
                          </a:solidFill>
                          <a:latin typeface="Advent Pro Medium"/>
                          <a:sym typeface="Advent Pro Medium"/>
                        </a:rPr>
                        <a:t> -</a:t>
                      </a:r>
                      <a:r>
                        <a:rPr lang="en-US" sz="1600" dirty="0">
                          <a:solidFill>
                            <a:schemeClr val="lt1"/>
                          </a:solidFill>
                          <a:latin typeface="Advent Pro Medium"/>
                          <a:sym typeface="Advent Pro Medium"/>
                        </a:rPr>
                        <a:t>Look at the last row to see if it is complete or not</a:t>
                      </a: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6900" name="Google Shape;6900;p45"/>
          <p:cNvSpPr/>
          <p:nvPr/>
        </p:nvSpPr>
        <p:spPr>
          <a:xfrm rot="-5400000">
            <a:off x="4557603" y="3280422"/>
            <a:ext cx="28800" cy="2944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5"/>
          <p:cNvSpPr/>
          <p:nvPr/>
        </p:nvSpPr>
        <p:spPr>
          <a:xfrm rot="-5400000">
            <a:off x="2393850" y="4711272"/>
            <a:ext cx="95400" cy="82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5"/>
          <p:cNvSpPr/>
          <p:nvPr/>
        </p:nvSpPr>
        <p:spPr>
          <a:xfrm rot="5400000">
            <a:off x="6654750" y="4711272"/>
            <a:ext cx="95400" cy="82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3" name="Google Shape;6903;p45"/>
          <p:cNvGrpSpPr/>
          <p:nvPr/>
        </p:nvGrpSpPr>
        <p:grpSpPr>
          <a:xfrm rot="-5400000">
            <a:off x="2137596" y="535371"/>
            <a:ext cx="242781" cy="161857"/>
            <a:chOff x="2500050" y="3730175"/>
            <a:chExt cx="2619000" cy="1746025"/>
          </a:xfrm>
        </p:grpSpPr>
        <p:sp>
          <p:nvSpPr>
            <p:cNvPr id="6904" name="Google Shape;6904;p45"/>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45"/>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5"/>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5"/>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45"/>
          <p:cNvGrpSpPr/>
          <p:nvPr/>
        </p:nvGrpSpPr>
        <p:grpSpPr>
          <a:xfrm rot="5400000">
            <a:off x="6763621" y="535371"/>
            <a:ext cx="242781" cy="161857"/>
            <a:chOff x="2500050" y="3730175"/>
            <a:chExt cx="2619000" cy="1746025"/>
          </a:xfrm>
        </p:grpSpPr>
        <p:sp>
          <p:nvSpPr>
            <p:cNvPr id="6909" name="Google Shape;6909;p45"/>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5"/>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5"/>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45"/>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8" name="Google Shape;5718;p33"/>
          <p:cNvSpPr/>
          <p:nvPr/>
        </p:nvSpPr>
        <p:spPr>
          <a:xfrm>
            <a:off x="3987608" y="1794425"/>
            <a:ext cx="4985209" cy="3256838"/>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107813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Start State </a:t>
            </a:r>
            <a:r>
              <a:rPr lang="en-US" sz="2000" b="1" i="0" dirty="0">
                <a:effectLst/>
                <a:latin typeface="Söhne"/>
              </a:rPr>
              <a:t>: The initial configuration of the game grid, where interconnected squares of various colors exist</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A6805C3B-6E4B-D2F1-8212-219FA57E861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496" b="99701" l="2444" r="99743"/>
                    </a14:imgEffect>
                  </a14:imgLayer>
                </a14:imgProps>
              </a:ext>
            </a:extLst>
          </a:blip>
          <a:stretch>
            <a:fillRect/>
          </a:stretch>
        </p:blipFill>
        <p:spPr>
          <a:xfrm>
            <a:off x="3908142" y="1787550"/>
            <a:ext cx="5057800" cy="326236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8" name="Google Shape;5718;p33"/>
          <p:cNvSpPr/>
          <p:nvPr/>
        </p:nvSpPr>
        <p:spPr>
          <a:xfrm>
            <a:off x="3987608" y="1794425"/>
            <a:ext cx="4985209" cy="3256838"/>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939105"/>
            <a:ext cx="8720696" cy="87719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dirty="0">
                <a:solidFill>
                  <a:srgbClr val="FFD966"/>
                </a:solidFill>
                <a:latin typeface="Söhne"/>
              </a:rPr>
              <a:t>Goal Space </a:t>
            </a:r>
            <a:r>
              <a:rPr lang="en-US" sz="2000" b="1" i="0" dirty="0">
                <a:effectLst/>
                <a:latin typeface="Söhne"/>
              </a:rPr>
              <a:t>: The goal state is reached when all interconnected squares of the same color are eliminated, resulting in a cleared grid</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A6805C3B-6E4B-D2F1-8212-219FA57E861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496" b="99701" l="2444" r="99743"/>
                    </a14:imgEffect>
                  </a14:imgLayer>
                </a14:imgProps>
              </a:ext>
            </a:extLst>
          </a:blip>
          <a:stretch>
            <a:fillRect/>
          </a:stretch>
        </p:blipFill>
        <p:spPr>
          <a:xfrm>
            <a:off x="3908142" y="1787550"/>
            <a:ext cx="5057800" cy="3262363"/>
          </a:xfrm>
          <a:prstGeom prst="rect">
            <a:avLst/>
          </a:prstGeom>
        </p:spPr>
      </p:pic>
      <p:pic>
        <p:nvPicPr>
          <p:cNvPr id="3" name="Picture 2">
            <a:extLst>
              <a:ext uri="{FF2B5EF4-FFF2-40B4-BE49-F238E27FC236}">
                <a16:creationId xmlns:a16="http://schemas.microsoft.com/office/drawing/2014/main" id="{C0E19400-4B8A-8D94-B7D1-4100782CCB5E}"/>
              </a:ext>
            </a:extLst>
          </p:cNvPr>
          <p:cNvPicPr>
            <a:picLocks noChangeAspect="1"/>
          </p:cNvPicPr>
          <p:nvPr/>
        </p:nvPicPr>
        <p:blipFill>
          <a:blip r:embed="rId5"/>
          <a:stretch>
            <a:fillRect/>
          </a:stretch>
        </p:blipFill>
        <p:spPr>
          <a:xfrm>
            <a:off x="5912842" y="2088833"/>
            <a:ext cx="2815581" cy="2789541"/>
          </a:xfrm>
          <a:prstGeom prst="rect">
            <a:avLst/>
          </a:prstGeom>
        </p:spPr>
      </p:pic>
    </p:spTree>
    <p:extLst>
      <p:ext uri="{BB962C8B-B14F-4D97-AF65-F5344CB8AC3E}">
        <p14:creationId xmlns:p14="http://schemas.microsoft.com/office/powerpoint/2010/main" val="1414126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8" name="Google Shape;5718;p33"/>
          <p:cNvSpPr/>
          <p:nvPr/>
        </p:nvSpPr>
        <p:spPr>
          <a:xfrm>
            <a:off x="3987608" y="1794425"/>
            <a:ext cx="4985209" cy="3256838"/>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107813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Actions : </a:t>
            </a:r>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A6805C3B-6E4B-D2F1-8212-219FA57E861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496" b="99701" l="2444" r="99743"/>
                    </a14:imgEffect>
                  </a14:imgLayer>
                </a14:imgProps>
              </a:ext>
            </a:extLst>
          </a:blip>
          <a:stretch>
            <a:fillRect/>
          </a:stretch>
        </p:blipFill>
        <p:spPr>
          <a:xfrm>
            <a:off x="3908142" y="1787550"/>
            <a:ext cx="5057800" cy="3262363"/>
          </a:xfrm>
          <a:prstGeom prst="rect">
            <a:avLst/>
          </a:prstGeom>
        </p:spPr>
      </p:pic>
      <p:pic>
        <p:nvPicPr>
          <p:cNvPr id="4" name="Picture 3">
            <a:extLst>
              <a:ext uri="{FF2B5EF4-FFF2-40B4-BE49-F238E27FC236}">
                <a16:creationId xmlns:a16="http://schemas.microsoft.com/office/drawing/2014/main" id="{E03B4FC8-087E-DCB4-BB00-E3AA5EE11AA4}"/>
              </a:ext>
            </a:extLst>
          </p:cNvPr>
          <p:cNvPicPr>
            <a:picLocks noChangeAspect="1"/>
          </p:cNvPicPr>
          <p:nvPr/>
        </p:nvPicPr>
        <p:blipFill>
          <a:blip r:embed="rId5"/>
          <a:stretch>
            <a:fillRect/>
          </a:stretch>
        </p:blipFill>
        <p:spPr>
          <a:xfrm>
            <a:off x="5942042" y="2076841"/>
            <a:ext cx="2857602" cy="2854388"/>
          </a:xfrm>
          <a:prstGeom prst="rect">
            <a:avLst/>
          </a:prstGeom>
        </p:spPr>
      </p:pic>
      <p:sp>
        <p:nvSpPr>
          <p:cNvPr id="5" name="Google Shape;5720;p33">
            <a:extLst>
              <a:ext uri="{FF2B5EF4-FFF2-40B4-BE49-F238E27FC236}">
                <a16:creationId xmlns:a16="http://schemas.microsoft.com/office/drawing/2014/main" id="{3CD14B25-8EAA-C5DF-D4FA-7339313FD07F}"/>
              </a:ext>
            </a:extLst>
          </p:cNvPr>
          <p:cNvSpPr txBox="1">
            <a:spLocks/>
          </p:cNvSpPr>
          <p:nvPr/>
        </p:nvSpPr>
        <p:spPr>
          <a:xfrm>
            <a:off x="193183" y="1377702"/>
            <a:ext cx="8516906" cy="26876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FFFFFF"/>
              </a:buClr>
              <a:buSzPts val="1600"/>
              <a:buFont typeface="Advent Pro Medium"/>
              <a:buChar char="●"/>
              <a:defRPr sz="1600" b="0" i="0" u="none" strike="noStrike" cap="none">
                <a:solidFill>
                  <a:schemeClr val="lt1"/>
                </a:solidFill>
                <a:latin typeface="Advent Pro Medium"/>
                <a:ea typeface="Advent Pro Medium"/>
                <a:cs typeface="Advent Pro Medium"/>
                <a:sym typeface="Advent Pro Medium"/>
              </a:defRPr>
            </a:lvl1pPr>
            <a:lvl2pPr marL="914400" marR="0" lvl="1"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2pPr>
            <a:lvl3pPr marL="1371600" marR="0" lvl="2"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3pPr>
            <a:lvl4pPr marL="1828800" marR="0" lvl="3"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4pPr>
            <a:lvl5pPr marL="2286000" marR="0" lvl="4"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5pPr>
            <a:lvl6pPr marL="2743200" marR="0" lvl="5"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6pPr>
            <a:lvl7pPr marL="3200400" marR="0" lvl="6"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7pPr>
            <a:lvl8pPr marL="3657600" marR="0" lvl="7"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8pPr>
            <a:lvl9pPr marL="4114800" marR="0" lvl="8" indent="-330200" algn="ctr" rtl="0">
              <a:lnSpc>
                <a:spcPct val="100000"/>
              </a:lnSpc>
              <a:spcBef>
                <a:spcPts val="1600"/>
              </a:spcBef>
              <a:spcAft>
                <a:spcPts val="160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9pPr>
          </a:lstStyle>
          <a:p>
            <a:pPr marL="0" indent="0" algn="l">
              <a:spcAft>
                <a:spcPts val="1600"/>
              </a:spcAft>
              <a:buFont typeface="Advent Pro Medium"/>
              <a:buNone/>
            </a:pPr>
            <a:endParaRPr lang="en-US" sz="1800" b="1" dirty="0">
              <a:solidFill>
                <a:srgbClr val="FFD966"/>
              </a:solidFill>
              <a:latin typeface="Söhne"/>
            </a:endParaRPr>
          </a:p>
          <a:p>
            <a:pPr marL="0" indent="0" algn="l">
              <a:spcAft>
                <a:spcPts val="1600"/>
              </a:spcAft>
              <a:buFont typeface="Advent Pro Medium"/>
              <a:buNone/>
            </a:pPr>
            <a:r>
              <a:rPr lang="en-US" b="1" dirty="0">
                <a:latin typeface="Söhne"/>
              </a:rPr>
              <a:t>Select a square to destroy.</a:t>
            </a:r>
          </a:p>
          <a:p>
            <a:pPr marL="0" indent="0" algn="l">
              <a:spcAft>
                <a:spcPts val="1600"/>
              </a:spcAft>
              <a:buFont typeface="Advent Pro Medium"/>
              <a:buNone/>
            </a:pPr>
            <a:r>
              <a:rPr lang="en-US" b="1" dirty="0">
                <a:latin typeface="Söhne"/>
              </a:rPr>
              <a:t>Trigger a chain reaction by eliminating </a:t>
            </a:r>
            <a:br>
              <a:rPr lang="en-US" b="1" dirty="0">
                <a:latin typeface="Söhne"/>
              </a:rPr>
            </a:br>
            <a:r>
              <a:rPr lang="en-US" b="1" dirty="0">
                <a:latin typeface="Söhne"/>
              </a:rPr>
              <a:t>a square, causing interconnected </a:t>
            </a:r>
            <a:br>
              <a:rPr lang="en-US" b="1" dirty="0">
                <a:latin typeface="Söhne"/>
              </a:rPr>
            </a:br>
            <a:r>
              <a:rPr lang="en-US" b="1" dirty="0">
                <a:latin typeface="Söhne"/>
              </a:rPr>
              <a:t>squares of the same color to be destroyed</a:t>
            </a:r>
            <a:r>
              <a:rPr lang="en-US" sz="1800" b="1" dirty="0">
                <a:latin typeface="Söhne"/>
              </a:rPr>
              <a:t>.</a:t>
            </a:r>
            <a:endParaRPr lang="en-US" sz="1800" dirty="0"/>
          </a:p>
        </p:txBody>
      </p:sp>
    </p:spTree>
    <p:extLst>
      <p:ext uri="{BB962C8B-B14F-4D97-AF65-F5344CB8AC3E}">
        <p14:creationId xmlns:p14="http://schemas.microsoft.com/office/powerpoint/2010/main" val="945037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11652" y="1597680"/>
            <a:ext cx="8720696" cy="245477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State Space </a:t>
            </a:r>
            <a:r>
              <a:rPr lang="en-US" sz="2000" b="1" i="0" dirty="0">
                <a:effectLst/>
                <a:latin typeface="Söhne"/>
              </a:rPr>
              <a:t>:</a:t>
            </a:r>
          </a:p>
          <a:p>
            <a:pPr marL="0" lvl="0" indent="0" algn="l" rtl="0">
              <a:spcBef>
                <a:spcPts val="0"/>
              </a:spcBef>
              <a:spcAft>
                <a:spcPts val="1600"/>
              </a:spcAft>
              <a:buNone/>
            </a:pPr>
            <a:r>
              <a:rPr lang="en-US" sz="2000" b="1" i="0" dirty="0">
                <a:effectLst/>
                <a:latin typeface="Söhne"/>
              </a:rPr>
              <a:t>The state space encompasses all possible configurations of the Breaking Blocks game grid that can be reached through legal moves</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12729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11652" y="197261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Path Cost </a:t>
            </a:r>
            <a:r>
              <a:rPr lang="en-US" sz="2000" b="1" i="0" dirty="0">
                <a:effectLst/>
                <a:latin typeface="Söhne"/>
              </a:rPr>
              <a:t>:</a:t>
            </a:r>
            <a:r>
              <a:rPr lang="ar-EG" sz="2000" b="1" i="0" dirty="0">
                <a:effectLst/>
                <a:latin typeface="Söhne"/>
              </a:rPr>
              <a:t> </a:t>
            </a:r>
            <a:r>
              <a:rPr lang="en-US" sz="2000" b="1" i="0" dirty="0">
                <a:effectLst/>
                <a:latin typeface="Söhne"/>
              </a:rPr>
              <a:t>Total number of explosions taken to reach the target state</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96068115"/>
      </p:ext>
    </p:extLst>
  </p:cSld>
  <p:clrMapOvr>
    <a:masterClrMapping/>
  </p:clrMapOvr>
</p:sld>
</file>

<file path=ppt/theme/theme1.xml><?xml version="1.0" encoding="utf-8"?>
<a:theme xmlns:a="http://schemas.openxmlformats.org/drawingml/2006/main" name="Retro Video Games Newsletter XL by Slidesgo">
  <a:themeElements>
    <a:clrScheme name="Simple Light">
      <a:dk1>
        <a:srgbClr val="000000"/>
      </a:dk1>
      <a:lt1>
        <a:srgbClr val="FFFFFF"/>
      </a:lt1>
      <a:dk2>
        <a:srgbClr val="595959"/>
      </a:dk2>
      <a:lt2>
        <a:srgbClr val="EEEEEE"/>
      </a:lt2>
      <a:accent1>
        <a:srgbClr val="FFD966"/>
      </a:accent1>
      <a:accent2>
        <a:srgbClr val="C9741B"/>
      </a:accent2>
      <a:accent3>
        <a:srgbClr val="F1C232"/>
      </a:accent3>
      <a:accent4>
        <a:srgbClr val="FFE599"/>
      </a:accent4>
      <a:accent5>
        <a:srgbClr val="BF9000"/>
      </a:accent5>
      <a:accent6>
        <a:srgbClr val="1C4587"/>
      </a:accent6>
      <a:hlink>
        <a:srgbClr val="FFD9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TotalTime>
  <Words>566</Words>
  <Application>Microsoft Office PowerPoint</Application>
  <PresentationFormat>On-screen Show (16:9)</PresentationFormat>
  <Paragraphs>70</Paragraphs>
  <Slides>25</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Advent Pro Medium</vt:lpstr>
      <vt:lpstr>Arial</vt:lpstr>
      <vt:lpstr>Orbitron ExtraBold</vt:lpstr>
      <vt:lpstr>Advent Pro</vt:lpstr>
      <vt:lpstr>Lato</vt:lpstr>
      <vt:lpstr>Lato Black</vt:lpstr>
      <vt:lpstr>Söhne</vt:lpstr>
      <vt:lpstr>Retro Video Games Newsletter XL by Slidesgo</vt:lpstr>
      <vt:lpstr>breaking blocks</vt:lpstr>
      <vt:lpstr>Team members</vt:lpstr>
      <vt:lpstr>Problem Definition</vt:lpstr>
      <vt:lpstr>Agent Specification ( PEAS )</vt:lpstr>
      <vt:lpstr>Problem Formulation</vt:lpstr>
      <vt:lpstr>Problem Formulation</vt:lpstr>
      <vt:lpstr>Problem Formulation</vt:lpstr>
      <vt:lpstr>Problem Formulation</vt:lpstr>
      <vt:lpstr>Problem Formulation</vt:lpstr>
      <vt:lpstr>Problem Formulation</vt:lpstr>
      <vt:lpstr>Problem Formulation</vt:lpstr>
      <vt:lpstr>Algorithms</vt:lpstr>
      <vt:lpstr>Total State  Comparison</vt:lpstr>
      <vt:lpstr>Path  Comparison</vt:lpstr>
      <vt:lpstr>Space comparezon</vt:lpstr>
      <vt:lpstr>Time  Comparison</vt:lpstr>
      <vt:lpstr>Total Comparison</vt:lpstr>
      <vt:lpstr>Screenshots</vt:lpstr>
      <vt:lpstr>Screenshots</vt:lpstr>
      <vt:lpstr>Screenshots</vt:lpstr>
      <vt:lpstr>Screenshots</vt:lpstr>
      <vt:lpstr>Screenshots</vt:lpstr>
      <vt:lpstr>Screenshots</vt:lpstr>
      <vt:lpstr>Screenshots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breaking blocks</dc:title>
  <dc:creator>PC</dc:creator>
  <cp:lastModifiedBy>PC</cp:lastModifiedBy>
  <cp:revision>9</cp:revision>
  <dcterms:modified xsi:type="dcterms:W3CDTF">2023-12-24T10:30:00Z</dcterms:modified>
</cp:coreProperties>
</file>